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56" d="100"/>
          <a:sy n="56" d="100"/>
        </p:scale>
        <p:origin x="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7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4619605"/>
          </a:xfrm>
          <a:custGeom>
            <a:avLst/>
            <a:gdLst/>
            <a:ahLst/>
            <a:cxnLst/>
            <a:rect l="l" t="t" r="r" b="b"/>
            <a:pathLst>
              <a:path w="20104100" h="14619605">
                <a:moveTo>
                  <a:pt x="0" y="14619451"/>
                </a:moveTo>
                <a:lnTo>
                  <a:pt x="20104100" y="14619451"/>
                </a:lnTo>
              </a:path>
              <a:path w="20104100" h="14619605">
                <a:moveTo>
                  <a:pt x="0" y="0"/>
                </a:moveTo>
                <a:lnTo>
                  <a:pt x="0" y="14619451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79248" y="2474618"/>
            <a:ext cx="9745980" cy="12193905"/>
          </a:xfrm>
          <a:custGeom>
            <a:avLst/>
            <a:gdLst/>
            <a:ahLst/>
            <a:cxnLst/>
            <a:rect l="l" t="t" r="r" b="b"/>
            <a:pathLst>
              <a:path w="9745980" h="12193905">
                <a:moveTo>
                  <a:pt x="9666835" y="167140"/>
                </a:moveTo>
                <a:lnTo>
                  <a:pt x="78767" y="167140"/>
                </a:lnTo>
                <a:lnTo>
                  <a:pt x="45567" y="220632"/>
                </a:lnTo>
                <a:lnTo>
                  <a:pt x="20812" y="279208"/>
                </a:lnTo>
                <a:lnTo>
                  <a:pt x="5343" y="342027"/>
                </a:lnTo>
                <a:lnTo>
                  <a:pt x="0" y="408248"/>
                </a:lnTo>
                <a:lnTo>
                  <a:pt x="0" y="11785447"/>
                </a:lnTo>
                <a:lnTo>
                  <a:pt x="5343" y="11851668"/>
                </a:lnTo>
                <a:lnTo>
                  <a:pt x="20812" y="11914486"/>
                </a:lnTo>
                <a:lnTo>
                  <a:pt x="45567" y="11973062"/>
                </a:lnTo>
                <a:lnTo>
                  <a:pt x="78767" y="12026554"/>
                </a:lnTo>
                <a:lnTo>
                  <a:pt x="119571" y="12074123"/>
                </a:lnTo>
                <a:lnTo>
                  <a:pt x="167140" y="12114928"/>
                </a:lnTo>
                <a:lnTo>
                  <a:pt x="220632" y="12148128"/>
                </a:lnTo>
                <a:lnTo>
                  <a:pt x="279208" y="12172882"/>
                </a:lnTo>
                <a:lnTo>
                  <a:pt x="342027" y="12188352"/>
                </a:lnTo>
                <a:lnTo>
                  <a:pt x="408248" y="12193695"/>
                </a:lnTo>
                <a:lnTo>
                  <a:pt x="9337354" y="12193695"/>
                </a:lnTo>
                <a:lnTo>
                  <a:pt x="9403575" y="12188352"/>
                </a:lnTo>
                <a:lnTo>
                  <a:pt x="9466393" y="12172882"/>
                </a:lnTo>
                <a:lnTo>
                  <a:pt x="9524969" y="12148128"/>
                </a:lnTo>
                <a:lnTo>
                  <a:pt x="9578461" y="12114928"/>
                </a:lnTo>
                <a:lnTo>
                  <a:pt x="9626030" y="12074123"/>
                </a:lnTo>
                <a:lnTo>
                  <a:pt x="9666835" y="12026554"/>
                </a:lnTo>
                <a:lnTo>
                  <a:pt x="9700035" y="11973062"/>
                </a:lnTo>
                <a:lnTo>
                  <a:pt x="9724789" y="11914486"/>
                </a:lnTo>
                <a:lnTo>
                  <a:pt x="9740259" y="11851668"/>
                </a:lnTo>
                <a:lnTo>
                  <a:pt x="9745602" y="11785447"/>
                </a:lnTo>
                <a:lnTo>
                  <a:pt x="9745602" y="408248"/>
                </a:lnTo>
                <a:lnTo>
                  <a:pt x="9740259" y="342027"/>
                </a:lnTo>
                <a:lnTo>
                  <a:pt x="9724789" y="279208"/>
                </a:lnTo>
                <a:lnTo>
                  <a:pt x="9700035" y="220632"/>
                </a:lnTo>
                <a:lnTo>
                  <a:pt x="9666835" y="167140"/>
                </a:lnTo>
                <a:close/>
              </a:path>
              <a:path w="9745980" h="12193905">
                <a:moveTo>
                  <a:pt x="9337354" y="0"/>
                </a:moveTo>
                <a:lnTo>
                  <a:pt x="408248" y="0"/>
                </a:lnTo>
                <a:lnTo>
                  <a:pt x="374764" y="1353"/>
                </a:lnTo>
                <a:lnTo>
                  <a:pt x="310140" y="11864"/>
                </a:lnTo>
                <a:lnTo>
                  <a:pt x="249337" y="32081"/>
                </a:lnTo>
                <a:lnTo>
                  <a:pt x="193198" y="61164"/>
                </a:lnTo>
                <a:lnTo>
                  <a:pt x="142563" y="98271"/>
                </a:lnTo>
                <a:lnTo>
                  <a:pt x="98271" y="142563"/>
                </a:lnTo>
                <a:lnTo>
                  <a:pt x="9647330" y="142563"/>
                </a:lnTo>
                <a:lnTo>
                  <a:pt x="9603039" y="98271"/>
                </a:lnTo>
                <a:lnTo>
                  <a:pt x="9552403" y="61164"/>
                </a:lnTo>
                <a:lnTo>
                  <a:pt x="9496264" y="32081"/>
                </a:lnTo>
                <a:lnTo>
                  <a:pt x="9435462" y="11864"/>
                </a:lnTo>
                <a:lnTo>
                  <a:pt x="9370837" y="1353"/>
                </a:lnTo>
                <a:lnTo>
                  <a:pt x="9337354" y="0"/>
                </a:lnTo>
                <a:close/>
              </a:path>
            </a:pathLst>
          </a:custGeom>
          <a:solidFill>
            <a:srgbClr val="1E1C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79248" y="2474618"/>
            <a:ext cx="9745980" cy="12193905"/>
          </a:xfrm>
          <a:custGeom>
            <a:avLst/>
            <a:gdLst/>
            <a:ahLst/>
            <a:cxnLst/>
            <a:rect l="l" t="t" r="r" b="b"/>
            <a:pathLst>
              <a:path w="9745980" h="12193905">
                <a:moveTo>
                  <a:pt x="0" y="408248"/>
                </a:moveTo>
                <a:lnTo>
                  <a:pt x="5343" y="342027"/>
                </a:lnTo>
                <a:lnTo>
                  <a:pt x="20812" y="279208"/>
                </a:lnTo>
                <a:lnTo>
                  <a:pt x="45567" y="220632"/>
                </a:lnTo>
                <a:lnTo>
                  <a:pt x="78767" y="167140"/>
                </a:lnTo>
                <a:lnTo>
                  <a:pt x="119571" y="119571"/>
                </a:lnTo>
                <a:lnTo>
                  <a:pt x="167140" y="78767"/>
                </a:lnTo>
                <a:lnTo>
                  <a:pt x="220632" y="45567"/>
                </a:lnTo>
                <a:lnTo>
                  <a:pt x="279208" y="20812"/>
                </a:lnTo>
                <a:lnTo>
                  <a:pt x="342027" y="5343"/>
                </a:lnTo>
                <a:lnTo>
                  <a:pt x="408248" y="0"/>
                </a:lnTo>
                <a:lnTo>
                  <a:pt x="9337354" y="0"/>
                </a:lnTo>
                <a:lnTo>
                  <a:pt x="9403575" y="5343"/>
                </a:lnTo>
                <a:lnTo>
                  <a:pt x="9466393" y="20812"/>
                </a:lnTo>
                <a:lnTo>
                  <a:pt x="9524969" y="45567"/>
                </a:lnTo>
                <a:lnTo>
                  <a:pt x="9578461" y="78767"/>
                </a:lnTo>
                <a:lnTo>
                  <a:pt x="9626030" y="119571"/>
                </a:lnTo>
                <a:lnTo>
                  <a:pt x="9666835" y="167140"/>
                </a:lnTo>
                <a:lnTo>
                  <a:pt x="9700035" y="220632"/>
                </a:lnTo>
                <a:lnTo>
                  <a:pt x="9724789" y="279208"/>
                </a:lnTo>
                <a:lnTo>
                  <a:pt x="9740259" y="342027"/>
                </a:lnTo>
                <a:lnTo>
                  <a:pt x="9745602" y="408248"/>
                </a:lnTo>
                <a:lnTo>
                  <a:pt x="9745602" y="11785447"/>
                </a:lnTo>
                <a:lnTo>
                  <a:pt x="9740259" y="11851668"/>
                </a:lnTo>
                <a:lnTo>
                  <a:pt x="9724789" y="11914486"/>
                </a:lnTo>
                <a:lnTo>
                  <a:pt x="9700035" y="11973062"/>
                </a:lnTo>
                <a:lnTo>
                  <a:pt x="9666835" y="12026554"/>
                </a:lnTo>
                <a:lnTo>
                  <a:pt x="9626030" y="12074123"/>
                </a:lnTo>
                <a:lnTo>
                  <a:pt x="9578461" y="12114928"/>
                </a:lnTo>
                <a:lnTo>
                  <a:pt x="9524969" y="12148128"/>
                </a:lnTo>
                <a:lnTo>
                  <a:pt x="9466393" y="12172882"/>
                </a:lnTo>
                <a:lnTo>
                  <a:pt x="9403575" y="12188352"/>
                </a:lnTo>
                <a:lnTo>
                  <a:pt x="9337354" y="12193695"/>
                </a:lnTo>
                <a:lnTo>
                  <a:pt x="408248" y="12193695"/>
                </a:lnTo>
                <a:lnTo>
                  <a:pt x="342027" y="12188352"/>
                </a:lnTo>
                <a:lnTo>
                  <a:pt x="279208" y="12172882"/>
                </a:lnTo>
                <a:lnTo>
                  <a:pt x="220632" y="12148128"/>
                </a:lnTo>
                <a:lnTo>
                  <a:pt x="167140" y="12114928"/>
                </a:lnTo>
                <a:lnTo>
                  <a:pt x="119571" y="12074123"/>
                </a:lnTo>
                <a:lnTo>
                  <a:pt x="78767" y="12026554"/>
                </a:lnTo>
                <a:lnTo>
                  <a:pt x="45567" y="11973062"/>
                </a:lnTo>
                <a:lnTo>
                  <a:pt x="20812" y="11914486"/>
                </a:lnTo>
                <a:lnTo>
                  <a:pt x="5343" y="11851668"/>
                </a:lnTo>
                <a:lnTo>
                  <a:pt x="0" y="11785447"/>
                </a:lnTo>
                <a:lnTo>
                  <a:pt x="0" y="408248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268949" y="2507427"/>
            <a:ext cx="3123465" cy="561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3661" y="2623141"/>
            <a:ext cx="2816860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20" dirty="0">
                <a:solidFill>
                  <a:srgbClr val="FFFFFF"/>
                </a:solidFill>
                <a:latin typeface="Athelas"/>
                <a:cs typeface="Athelas"/>
              </a:rPr>
              <a:t>Da</a:t>
            </a:r>
            <a:r>
              <a:rPr sz="2000" b="1" i="1" spc="-35" dirty="0">
                <a:solidFill>
                  <a:srgbClr val="FFFFFF"/>
                </a:solidFill>
                <a:latin typeface="Athelas"/>
                <a:cs typeface="Athelas"/>
              </a:rPr>
              <a:t>t</a:t>
            </a:r>
            <a:r>
              <a:rPr sz="2000" b="1" i="1" spc="105" dirty="0">
                <a:solidFill>
                  <a:srgbClr val="FFFFFF"/>
                </a:solidFill>
                <a:latin typeface="Athelas"/>
                <a:cs typeface="Athelas"/>
              </a:rPr>
              <a:t>a</a:t>
            </a:r>
            <a:r>
              <a:rPr sz="2000" b="1" i="1" spc="4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35" dirty="0">
                <a:solidFill>
                  <a:srgbClr val="FFFFFF"/>
                </a:solidFill>
                <a:latin typeface="Athelas"/>
                <a:cs typeface="Athelas"/>
              </a:rPr>
              <a:t>Collection</a:t>
            </a:r>
            <a:r>
              <a:rPr sz="2000" b="1" i="1" spc="2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-180" dirty="0">
                <a:solidFill>
                  <a:srgbClr val="FFFFFF"/>
                </a:solidFill>
                <a:latin typeface="Athelas"/>
                <a:cs typeface="Athelas"/>
              </a:rPr>
              <a:t>&amp;</a:t>
            </a:r>
            <a:r>
              <a:rPr sz="2000" b="1" i="1" spc="4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25" dirty="0">
                <a:solidFill>
                  <a:srgbClr val="FFFFFF"/>
                </a:solidFill>
                <a:latin typeface="Athelas"/>
                <a:cs typeface="Athelas"/>
              </a:rPr>
              <a:t>Analysis</a:t>
            </a:r>
            <a:endParaRPr sz="2000">
              <a:latin typeface="Athelas"/>
              <a:cs typeface="Athela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5084" y="244320"/>
            <a:ext cx="19374485" cy="2024380"/>
          </a:xfrm>
          <a:custGeom>
            <a:avLst/>
            <a:gdLst/>
            <a:ahLst/>
            <a:cxnLst/>
            <a:rect l="l" t="t" r="r" b="b"/>
            <a:pathLst>
              <a:path w="19374485" h="2024380">
                <a:moveTo>
                  <a:pt x="19364124" y="1768051"/>
                </a:moveTo>
                <a:lnTo>
                  <a:pt x="9805" y="1768051"/>
                </a:lnTo>
                <a:lnTo>
                  <a:pt x="17200" y="1793613"/>
                </a:lnTo>
                <a:lnTo>
                  <a:pt x="26513" y="1818299"/>
                </a:lnTo>
                <a:lnTo>
                  <a:pt x="50548" y="1864694"/>
                </a:lnTo>
                <a:lnTo>
                  <a:pt x="81216" y="1906543"/>
                </a:lnTo>
                <a:lnTo>
                  <a:pt x="117820" y="1943149"/>
                </a:lnTo>
                <a:lnTo>
                  <a:pt x="159668" y="1973818"/>
                </a:lnTo>
                <a:lnTo>
                  <a:pt x="206064" y="1997854"/>
                </a:lnTo>
                <a:lnTo>
                  <a:pt x="256314" y="2014564"/>
                </a:lnTo>
                <a:lnTo>
                  <a:pt x="309723" y="2023252"/>
                </a:lnTo>
                <a:lnTo>
                  <a:pt x="337395" y="2024371"/>
                </a:lnTo>
                <a:lnTo>
                  <a:pt x="19036535" y="2024371"/>
                </a:lnTo>
                <a:lnTo>
                  <a:pt x="19091259" y="2019954"/>
                </a:lnTo>
                <a:lnTo>
                  <a:pt x="19143172" y="2007169"/>
                </a:lnTo>
                <a:lnTo>
                  <a:pt x="19191581" y="1986709"/>
                </a:lnTo>
                <a:lnTo>
                  <a:pt x="19235790" y="1959269"/>
                </a:lnTo>
                <a:lnTo>
                  <a:pt x="19275104" y="1925544"/>
                </a:lnTo>
                <a:lnTo>
                  <a:pt x="19308828" y="1886230"/>
                </a:lnTo>
                <a:lnTo>
                  <a:pt x="19336268" y="1842022"/>
                </a:lnTo>
                <a:lnTo>
                  <a:pt x="19356728" y="1793613"/>
                </a:lnTo>
                <a:lnTo>
                  <a:pt x="19364124" y="1768051"/>
                </a:lnTo>
                <a:close/>
              </a:path>
              <a:path w="19374485" h="2024380">
                <a:moveTo>
                  <a:pt x="19364124" y="256319"/>
                </a:moveTo>
                <a:lnTo>
                  <a:pt x="9805" y="256319"/>
                </a:lnTo>
                <a:lnTo>
                  <a:pt x="4415" y="282671"/>
                </a:lnTo>
                <a:lnTo>
                  <a:pt x="1118" y="309725"/>
                </a:lnTo>
                <a:lnTo>
                  <a:pt x="0" y="337395"/>
                </a:lnTo>
                <a:lnTo>
                  <a:pt x="0" y="1686976"/>
                </a:lnTo>
                <a:lnTo>
                  <a:pt x="1118" y="1714645"/>
                </a:lnTo>
                <a:lnTo>
                  <a:pt x="4415" y="1741699"/>
                </a:lnTo>
                <a:lnTo>
                  <a:pt x="19369514" y="1741699"/>
                </a:lnTo>
                <a:lnTo>
                  <a:pt x="19372812" y="1714645"/>
                </a:lnTo>
                <a:lnTo>
                  <a:pt x="19373930" y="1686976"/>
                </a:lnTo>
                <a:lnTo>
                  <a:pt x="19373930" y="337395"/>
                </a:lnTo>
                <a:lnTo>
                  <a:pt x="19372812" y="309725"/>
                </a:lnTo>
                <a:lnTo>
                  <a:pt x="19369514" y="282671"/>
                </a:lnTo>
                <a:lnTo>
                  <a:pt x="19364124" y="256319"/>
                </a:lnTo>
                <a:close/>
              </a:path>
              <a:path w="19374485" h="2024380">
                <a:moveTo>
                  <a:pt x="19323377" y="159676"/>
                </a:moveTo>
                <a:lnTo>
                  <a:pt x="50548" y="159676"/>
                </a:lnTo>
                <a:lnTo>
                  <a:pt x="37658" y="182349"/>
                </a:lnTo>
                <a:lnTo>
                  <a:pt x="26513" y="206071"/>
                </a:lnTo>
                <a:lnTo>
                  <a:pt x="17200" y="230757"/>
                </a:lnTo>
                <a:lnTo>
                  <a:pt x="19356728" y="230757"/>
                </a:lnTo>
                <a:lnTo>
                  <a:pt x="19347414" y="206071"/>
                </a:lnTo>
                <a:lnTo>
                  <a:pt x="19336268" y="182349"/>
                </a:lnTo>
                <a:lnTo>
                  <a:pt x="19323377" y="159676"/>
                </a:lnTo>
                <a:close/>
              </a:path>
              <a:path w="19374485" h="2024380">
                <a:moveTo>
                  <a:pt x="19036535" y="0"/>
                </a:moveTo>
                <a:lnTo>
                  <a:pt x="337395" y="0"/>
                </a:lnTo>
                <a:lnTo>
                  <a:pt x="309723" y="1118"/>
                </a:lnTo>
                <a:lnTo>
                  <a:pt x="256314" y="9806"/>
                </a:lnTo>
                <a:lnTo>
                  <a:pt x="206064" y="26516"/>
                </a:lnTo>
                <a:lnTo>
                  <a:pt x="159668" y="50553"/>
                </a:lnTo>
                <a:lnTo>
                  <a:pt x="117820" y="81221"/>
                </a:lnTo>
                <a:lnTo>
                  <a:pt x="81216" y="117827"/>
                </a:lnTo>
                <a:lnTo>
                  <a:pt x="65096" y="138140"/>
                </a:lnTo>
                <a:lnTo>
                  <a:pt x="19308828" y="138140"/>
                </a:lnTo>
                <a:lnTo>
                  <a:pt x="19275104" y="98826"/>
                </a:lnTo>
                <a:lnTo>
                  <a:pt x="19235790" y="65101"/>
                </a:lnTo>
                <a:lnTo>
                  <a:pt x="19191581" y="37662"/>
                </a:lnTo>
                <a:lnTo>
                  <a:pt x="19143172" y="17202"/>
                </a:lnTo>
                <a:lnTo>
                  <a:pt x="19091259" y="4416"/>
                </a:lnTo>
                <a:lnTo>
                  <a:pt x="19036535" y="0"/>
                </a:lnTo>
                <a:close/>
              </a:path>
            </a:pathLst>
          </a:custGeom>
          <a:solidFill>
            <a:srgbClr val="4F6128">
              <a:alpha val="6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084" y="244320"/>
            <a:ext cx="19374485" cy="2024380"/>
          </a:xfrm>
          <a:custGeom>
            <a:avLst/>
            <a:gdLst/>
            <a:ahLst/>
            <a:cxnLst/>
            <a:rect l="l" t="t" r="r" b="b"/>
            <a:pathLst>
              <a:path w="19374485" h="2024380">
                <a:moveTo>
                  <a:pt x="0" y="337395"/>
                </a:moveTo>
                <a:lnTo>
                  <a:pt x="4415" y="282671"/>
                </a:lnTo>
                <a:lnTo>
                  <a:pt x="17200" y="230757"/>
                </a:lnTo>
                <a:lnTo>
                  <a:pt x="37658" y="182349"/>
                </a:lnTo>
                <a:lnTo>
                  <a:pt x="65096" y="138140"/>
                </a:lnTo>
                <a:lnTo>
                  <a:pt x="98819" y="98826"/>
                </a:lnTo>
                <a:lnTo>
                  <a:pt x="138132" y="65101"/>
                </a:lnTo>
                <a:lnTo>
                  <a:pt x="182341" y="37662"/>
                </a:lnTo>
                <a:lnTo>
                  <a:pt x="230751" y="17202"/>
                </a:lnTo>
                <a:lnTo>
                  <a:pt x="282667" y="4416"/>
                </a:lnTo>
                <a:lnTo>
                  <a:pt x="337395" y="0"/>
                </a:lnTo>
                <a:lnTo>
                  <a:pt x="19036535" y="0"/>
                </a:lnTo>
                <a:lnTo>
                  <a:pt x="19091259" y="4416"/>
                </a:lnTo>
                <a:lnTo>
                  <a:pt x="19143172" y="17202"/>
                </a:lnTo>
                <a:lnTo>
                  <a:pt x="19191581" y="37662"/>
                </a:lnTo>
                <a:lnTo>
                  <a:pt x="19235790" y="65101"/>
                </a:lnTo>
                <a:lnTo>
                  <a:pt x="19275104" y="98826"/>
                </a:lnTo>
                <a:lnTo>
                  <a:pt x="19308828" y="138140"/>
                </a:lnTo>
                <a:lnTo>
                  <a:pt x="19336268" y="182349"/>
                </a:lnTo>
                <a:lnTo>
                  <a:pt x="19356728" y="230757"/>
                </a:lnTo>
                <a:lnTo>
                  <a:pt x="19369514" y="282671"/>
                </a:lnTo>
                <a:lnTo>
                  <a:pt x="19373930" y="337395"/>
                </a:lnTo>
                <a:lnTo>
                  <a:pt x="19373930" y="1686976"/>
                </a:lnTo>
                <a:lnTo>
                  <a:pt x="19369514" y="1741699"/>
                </a:lnTo>
                <a:lnTo>
                  <a:pt x="19356728" y="1793613"/>
                </a:lnTo>
                <a:lnTo>
                  <a:pt x="19336268" y="1842022"/>
                </a:lnTo>
                <a:lnTo>
                  <a:pt x="19308828" y="1886230"/>
                </a:lnTo>
                <a:lnTo>
                  <a:pt x="19275104" y="1925544"/>
                </a:lnTo>
                <a:lnTo>
                  <a:pt x="19235790" y="1959269"/>
                </a:lnTo>
                <a:lnTo>
                  <a:pt x="19191581" y="1986709"/>
                </a:lnTo>
                <a:lnTo>
                  <a:pt x="19143172" y="2007169"/>
                </a:lnTo>
                <a:lnTo>
                  <a:pt x="19091259" y="2019954"/>
                </a:lnTo>
                <a:lnTo>
                  <a:pt x="19036535" y="2024371"/>
                </a:lnTo>
                <a:lnTo>
                  <a:pt x="337395" y="2024371"/>
                </a:lnTo>
                <a:lnTo>
                  <a:pt x="282667" y="2019954"/>
                </a:lnTo>
                <a:lnTo>
                  <a:pt x="230751" y="2007169"/>
                </a:lnTo>
                <a:lnTo>
                  <a:pt x="182341" y="1986709"/>
                </a:lnTo>
                <a:lnTo>
                  <a:pt x="138132" y="1959269"/>
                </a:lnTo>
                <a:lnTo>
                  <a:pt x="98819" y="1925544"/>
                </a:lnTo>
                <a:lnTo>
                  <a:pt x="65096" y="1886230"/>
                </a:lnTo>
                <a:lnTo>
                  <a:pt x="37658" y="1842022"/>
                </a:lnTo>
                <a:lnTo>
                  <a:pt x="17200" y="1793613"/>
                </a:lnTo>
                <a:lnTo>
                  <a:pt x="4415" y="1741699"/>
                </a:lnTo>
                <a:lnTo>
                  <a:pt x="0" y="1686976"/>
                </a:lnTo>
                <a:lnTo>
                  <a:pt x="0" y="33739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8913" y="2478109"/>
            <a:ext cx="4561205" cy="6038850"/>
          </a:xfrm>
          <a:custGeom>
            <a:avLst/>
            <a:gdLst/>
            <a:ahLst/>
            <a:cxnLst/>
            <a:rect l="l" t="t" r="r" b="b"/>
            <a:pathLst>
              <a:path w="4561205" h="6038850">
                <a:moveTo>
                  <a:pt x="4025822" y="0"/>
                </a:moveTo>
                <a:lnTo>
                  <a:pt x="534945" y="0"/>
                </a:lnTo>
                <a:lnTo>
                  <a:pt x="491071" y="1773"/>
                </a:lnTo>
                <a:lnTo>
                  <a:pt x="448173" y="7001"/>
                </a:lnTo>
                <a:lnTo>
                  <a:pt x="406390" y="15546"/>
                </a:lnTo>
                <a:lnTo>
                  <a:pt x="365859" y="27270"/>
                </a:lnTo>
                <a:lnTo>
                  <a:pt x="326718" y="42037"/>
                </a:lnTo>
                <a:lnTo>
                  <a:pt x="289105" y="59707"/>
                </a:lnTo>
                <a:lnTo>
                  <a:pt x="253156" y="80144"/>
                </a:lnTo>
                <a:lnTo>
                  <a:pt x="219011" y="103210"/>
                </a:lnTo>
                <a:lnTo>
                  <a:pt x="186806" y="128767"/>
                </a:lnTo>
                <a:lnTo>
                  <a:pt x="156680" y="156677"/>
                </a:lnTo>
                <a:lnTo>
                  <a:pt x="128769" y="186804"/>
                </a:lnTo>
                <a:lnTo>
                  <a:pt x="103212" y="219009"/>
                </a:lnTo>
                <a:lnTo>
                  <a:pt x="80145" y="253154"/>
                </a:lnTo>
                <a:lnTo>
                  <a:pt x="59708" y="289102"/>
                </a:lnTo>
                <a:lnTo>
                  <a:pt x="42037" y="326716"/>
                </a:lnTo>
                <a:lnTo>
                  <a:pt x="27271" y="365857"/>
                </a:lnTo>
                <a:lnTo>
                  <a:pt x="15546" y="406388"/>
                </a:lnTo>
                <a:lnTo>
                  <a:pt x="7001" y="448172"/>
                </a:lnTo>
                <a:lnTo>
                  <a:pt x="1773" y="491070"/>
                </a:lnTo>
                <a:lnTo>
                  <a:pt x="0" y="534945"/>
                </a:lnTo>
                <a:lnTo>
                  <a:pt x="0" y="5503613"/>
                </a:lnTo>
                <a:lnTo>
                  <a:pt x="1773" y="5547489"/>
                </a:lnTo>
                <a:lnTo>
                  <a:pt x="7001" y="5590387"/>
                </a:lnTo>
                <a:lnTo>
                  <a:pt x="15546" y="5632171"/>
                </a:lnTo>
                <a:lnTo>
                  <a:pt x="27271" y="5672702"/>
                </a:lnTo>
                <a:lnTo>
                  <a:pt x="42037" y="5711843"/>
                </a:lnTo>
                <a:lnTo>
                  <a:pt x="59708" y="5749457"/>
                </a:lnTo>
                <a:lnTo>
                  <a:pt x="80145" y="5785405"/>
                </a:lnTo>
                <a:lnTo>
                  <a:pt x="103212" y="5819550"/>
                </a:lnTo>
                <a:lnTo>
                  <a:pt x="128769" y="5851755"/>
                </a:lnTo>
                <a:lnTo>
                  <a:pt x="156680" y="5881881"/>
                </a:lnTo>
                <a:lnTo>
                  <a:pt x="186806" y="5909792"/>
                </a:lnTo>
                <a:lnTo>
                  <a:pt x="219011" y="5935349"/>
                </a:lnTo>
                <a:lnTo>
                  <a:pt x="253156" y="5958415"/>
                </a:lnTo>
                <a:lnTo>
                  <a:pt x="289105" y="5978852"/>
                </a:lnTo>
                <a:lnTo>
                  <a:pt x="326718" y="5996522"/>
                </a:lnTo>
                <a:lnTo>
                  <a:pt x="365859" y="6011288"/>
                </a:lnTo>
                <a:lnTo>
                  <a:pt x="406390" y="6023013"/>
                </a:lnTo>
                <a:lnTo>
                  <a:pt x="448173" y="6031558"/>
                </a:lnTo>
                <a:lnTo>
                  <a:pt x="491071" y="6036786"/>
                </a:lnTo>
                <a:lnTo>
                  <a:pt x="534945" y="6038559"/>
                </a:lnTo>
                <a:lnTo>
                  <a:pt x="4025822" y="6038559"/>
                </a:lnTo>
                <a:lnTo>
                  <a:pt x="4069698" y="6036786"/>
                </a:lnTo>
                <a:lnTo>
                  <a:pt x="4112596" y="6031558"/>
                </a:lnTo>
                <a:lnTo>
                  <a:pt x="4154380" y="6023013"/>
                </a:lnTo>
                <a:lnTo>
                  <a:pt x="4194911" y="6011288"/>
                </a:lnTo>
                <a:lnTo>
                  <a:pt x="4234052" y="5996522"/>
                </a:lnTo>
                <a:lnTo>
                  <a:pt x="4271666" y="5978852"/>
                </a:lnTo>
                <a:lnTo>
                  <a:pt x="4307614" y="5958415"/>
                </a:lnTo>
                <a:lnTo>
                  <a:pt x="4341759" y="5935349"/>
                </a:lnTo>
                <a:lnTo>
                  <a:pt x="4373964" y="5909792"/>
                </a:lnTo>
                <a:lnTo>
                  <a:pt x="4404090" y="5881881"/>
                </a:lnTo>
                <a:lnTo>
                  <a:pt x="4432001" y="5851755"/>
                </a:lnTo>
                <a:lnTo>
                  <a:pt x="4457558" y="5819550"/>
                </a:lnTo>
                <a:lnTo>
                  <a:pt x="4480624" y="5785405"/>
                </a:lnTo>
                <a:lnTo>
                  <a:pt x="4501061" y="5749457"/>
                </a:lnTo>
                <a:lnTo>
                  <a:pt x="4518731" y="5711843"/>
                </a:lnTo>
                <a:lnTo>
                  <a:pt x="4533497" y="5672702"/>
                </a:lnTo>
                <a:lnTo>
                  <a:pt x="4545222" y="5632171"/>
                </a:lnTo>
                <a:lnTo>
                  <a:pt x="4553767" y="5590387"/>
                </a:lnTo>
                <a:lnTo>
                  <a:pt x="4558995" y="5547489"/>
                </a:lnTo>
                <a:lnTo>
                  <a:pt x="4560768" y="5503613"/>
                </a:lnTo>
                <a:lnTo>
                  <a:pt x="4560768" y="534945"/>
                </a:lnTo>
                <a:lnTo>
                  <a:pt x="4558995" y="491070"/>
                </a:lnTo>
                <a:lnTo>
                  <a:pt x="4553767" y="448172"/>
                </a:lnTo>
                <a:lnTo>
                  <a:pt x="4545222" y="406388"/>
                </a:lnTo>
                <a:lnTo>
                  <a:pt x="4533497" y="365857"/>
                </a:lnTo>
                <a:lnTo>
                  <a:pt x="4518731" y="326716"/>
                </a:lnTo>
                <a:lnTo>
                  <a:pt x="4501061" y="289102"/>
                </a:lnTo>
                <a:lnTo>
                  <a:pt x="4480624" y="253154"/>
                </a:lnTo>
                <a:lnTo>
                  <a:pt x="4457558" y="219009"/>
                </a:lnTo>
                <a:lnTo>
                  <a:pt x="4432001" y="186804"/>
                </a:lnTo>
                <a:lnTo>
                  <a:pt x="4404090" y="156677"/>
                </a:lnTo>
                <a:lnTo>
                  <a:pt x="4373964" y="128767"/>
                </a:lnTo>
                <a:lnTo>
                  <a:pt x="4341759" y="103210"/>
                </a:lnTo>
                <a:lnTo>
                  <a:pt x="4307614" y="80144"/>
                </a:lnTo>
                <a:lnTo>
                  <a:pt x="4271666" y="59707"/>
                </a:lnTo>
                <a:lnTo>
                  <a:pt x="4234052" y="42037"/>
                </a:lnTo>
                <a:lnTo>
                  <a:pt x="4194911" y="27270"/>
                </a:lnTo>
                <a:lnTo>
                  <a:pt x="4154380" y="15546"/>
                </a:lnTo>
                <a:lnTo>
                  <a:pt x="4112596" y="7001"/>
                </a:lnTo>
                <a:lnTo>
                  <a:pt x="4069698" y="1773"/>
                </a:lnTo>
                <a:lnTo>
                  <a:pt x="4025822" y="0"/>
                </a:lnTo>
                <a:close/>
              </a:path>
            </a:pathLst>
          </a:custGeom>
          <a:solidFill>
            <a:srgbClr val="943735">
              <a:alpha val="49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913" y="2478109"/>
            <a:ext cx="4561205" cy="6038850"/>
          </a:xfrm>
          <a:custGeom>
            <a:avLst/>
            <a:gdLst/>
            <a:ahLst/>
            <a:cxnLst/>
            <a:rect l="l" t="t" r="r" b="b"/>
            <a:pathLst>
              <a:path w="4561205" h="6038850">
                <a:moveTo>
                  <a:pt x="0" y="534945"/>
                </a:moveTo>
                <a:lnTo>
                  <a:pt x="1773" y="491070"/>
                </a:lnTo>
                <a:lnTo>
                  <a:pt x="7001" y="448172"/>
                </a:lnTo>
                <a:lnTo>
                  <a:pt x="15546" y="406388"/>
                </a:lnTo>
                <a:lnTo>
                  <a:pt x="27271" y="365857"/>
                </a:lnTo>
                <a:lnTo>
                  <a:pt x="42037" y="326716"/>
                </a:lnTo>
                <a:lnTo>
                  <a:pt x="59708" y="289102"/>
                </a:lnTo>
                <a:lnTo>
                  <a:pt x="80145" y="253154"/>
                </a:lnTo>
                <a:lnTo>
                  <a:pt x="103212" y="219009"/>
                </a:lnTo>
                <a:lnTo>
                  <a:pt x="128769" y="186804"/>
                </a:lnTo>
                <a:lnTo>
                  <a:pt x="156680" y="156677"/>
                </a:lnTo>
                <a:lnTo>
                  <a:pt x="186806" y="128767"/>
                </a:lnTo>
                <a:lnTo>
                  <a:pt x="219011" y="103210"/>
                </a:lnTo>
                <a:lnTo>
                  <a:pt x="253156" y="80144"/>
                </a:lnTo>
                <a:lnTo>
                  <a:pt x="289105" y="59707"/>
                </a:lnTo>
                <a:lnTo>
                  <a:pt x="326718" y="42037"/>
                </a:lnTo>
                <a:lnTo>
                  <a:pt x="365859" y="27270"/>
                </a:lnTo>
                <a:lnTo>
                  <a:pt x="406390" y="15546"/>
                </a:lnTo>
                <a:lnTo>
                  <a:pt x="448173" y="7001"/>
                </a:lnTo>
                <a:lnTo>
                  <a:pt x="491071" y="1773"/>
                </a:lnTo>
                <a:lnTo>
                  <a:pt x="534945" y="0"/>
                </a:lnTo>
                <a:lnTo>
                  <a:pt x="4025822" y="0"/>
                </a:lnTo>
                <a:lnTo>
                  <a:pt x="4069698" y="1773"/>
                </a:lnTo>
                <a:lnTo>
                  <a:pt x="4112596" y="7001"/>
                </a:lnTo>
                <a:lnTo>
                  <a:pt x="4154380" y="15546"/>
                </a:lnTo>
                <a:lnTo>
                  <a:pt x="4194911" y="27270"/>
                </a:lnTo>
                <a:lnTo>
                  <a:pt x="4234052" y="42037"/>
                </a:lnTo>
                <a:lnTo>
                  <a:pt x="4271666" y="59707"/>
                </a:lnTo>
                <a:lnTo>
                  <a:pt x="4307614" y="80144"/>
                </a:lnTo>
                <a:lnTo>
                  <a:pt x="4341759" y="103210"/>
                </a:lnTo>
                <a:lnTo>
                  <a:pt x="4373964" y="128767"/>
                </a:lnTo>
                <a:lnTo>
                  <a:pt x="4404090" y="156677"/>
                </a:lnTo>
                <a:lnTo>
                  <a:pt x="4432001" y="186804"/>
                </a:lnTo>
                <a:lnTo>
                  <a:pt x="4457558" y="219009"/>
                </a:lnTo>
                <a:lnTo>
                  <a:pt x="4480624" y="253154"/>
                </a:lnTo>
                <a:lnTo>
                  <a:pt x="4501061" y="289102"/>
                </a:lnTo>
                <a:lnTo>
                  <a:pt x="4518731" y="326716"/>
                </a:lnTo>
                <a:lnTo>
                  <a:pt x="4533497" y="365857"/>
                </a:lnTo>
                <a:lnTo>
                  <a:pt x="4545222" y="406388"/>
                </a:lnTo>
                <a:lnTo>
                  <a:pt x="4553767" y="448172"/>
                </a:lnTo>
                <a:lnTo>
                  <a:pt x="4558995" y="491070"/>
                </a:lnTo>
                <a:lnTo>
                  <a:pt x="4560768" y="534945"/>
                </a:lnTo>
                <a:lnTo>
                  <a:pt x="4560768" y="5503613"/>
                </a:lnTo>
                <a:lnTo>
                  <a:pt x="4558995" y="5547489"/>
                </a:lnTo>
                <a:lnTo>
                  <a:pt x="4553767" y="5590387"/>
                </a:lnTo>
                <a:lnTo>
                  <a:pt x="4545222" y="5632171"/>
                </a:lnTo>
                <a:lnTo>
                  <a:pt x="4533497" y="5672702"/>
                </a:lnTo>
                <a:lnTo>
                  <a:pt x="4518731" y="5711843"/>
                </a:lnTo>
                <a:lnTo>
                  <a:pt x="4501061" y="5749457"/>
                </a:lnTo>
                <a:lnTo>
                  <a:pt x="4480624" y="5785405"/>
                </a:lnTo>
                <a:lnTo>
                  <a:pt x="4457558" y="5819550"/>
                </a:lnTo>
                <a:lnTo>
                  <a:pt x="4432001" y="5851755"/>
                </a:lnTo>
                <a:lnTo>
                  <a:pt x="4404090" y="5881881"/>
                </a:lnTo>
                <a:lnTo>
                  <a:pt x="4373964" y="5909792"/>
                </a:lnTo>
                <a:lnTo>
                  <a:pt x="4341759" y="5935349"/>
                </a:lnTo>
                <a:lnTo>
                  <a:pt x="4307614" y="5958415"/>
                </a:lnTo>
                <a:lnTo>
                  <a:pt x="4271666" y="5978852"/>
                </a:lnTo>
                <a:lnTo>
                  <a:pt x="4234052" y="5996522"/>
                </a:lnTo>
                <a:lnTo>
                  <a:pt x="4194911" y="6011288"/>
                </a:lnTo>
                <a:lnTo>
                  <a:pt x="4154380" y="6023013"/>
                </a:lnTo>
                <a:lnTo>
                  <a:pt x="4112596" y="6031558"/>
                </a:lnTo>
                <a:lnTo>
                  <a:pt x="4069698" y="6036786"/>
                </a:lnTo>
                <a:lnTo>
                  <a:pt x="4025822" y="6038559"/>
                </a:lnTo>
                <a:lnTo>
                  <a:pt x="534945" y="6038559"/>
                </a:lnTo>
                <a:lnTo>
                  <a:pt x="491071" y="6036786"/>
                </a:lnTo>
                <a:lnTo>
                  <a:pt x="448173" y="6031558"/>
                </a:lnTo>
                <a:lnTo>
                  <a:pt x="406390" y="6023013"/>
                </a:lnTo>
                <a:lnTo>
                  <a:pt x="365859" y="6011288"/>
                </a:lnTo>
                <a:lnTo>
                  <a:pt x="326718" y="5996522"/>
                </a:lnTo>
                <a:lnTo>
                  <a:pt x="289105" y="5978852"/>
                </a:lnTo>
                <a:lnTo>
                  <a:pt x="253156" y="5958415"/>
                </a:lnTo>
                <a:lnTo>
                  <a:pt x="219011" y="5935349"/>
                </a:lnTo>
                <a:lnTo>
                  <a:pt x="186806" y="5909792"/>
                </a:lnTo>
                <a:lnTo>
                  <a:pt x="156680" y="5881881"/>
                </a:lnTo>
                <a:lnTo>
                  <a:pt x="128769" y="5851755"/>
                </a:lnTo>
                <a:lnTo>
                  <a:pt x="103212" y="5819550"/>
                </a:lnTo>
                <a:lnTo>
                  <a:pt x="80145" y="5785405"/>
                </a:lnTo>
                <a:lnTo>
                  <a:pt x="59708" y="5749457"/>
                </a:lnTo>
                <a:lnTo>
                  <a:pt x="42037" y="5711843"/>
                </a:lnTo>
                <a:lnTo>
                  <a:pt x="27271" y="5672702"/>
                </a:lnTo>
                <a:lnTo>
                  <a:pt x="15546" y="5632171"/>
                </a:lnTo>
                <a:lnTo>
                  <a:pt x="7001" y="5590387"/>
                </a:lnTo>
                <a:lnTo>
                  <a:pt x="1773" y="5547489"/>
                </a:lnTo>
                <a:lnTo>
                  <a:pt x="0" y="5503613"/>
                </a:lnTo>
                <a:lnTo>
                  <a:pt x="0" y="53494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913" y="8765178"/>
            <a:ext cx="4561205" cy="5864225"/>
          </a:xfrm>
          <a:custGeom>
            <a:avLst/>
            <a:gdLst/>
            <a:ahLst/>
            <a:cxnLst/>
            <a:rect l="l" t="t" r="r" b="b"/>
            <a:pathLst>
              <a:path w="4561205" h="5864225">
                <a:moveTo>
                  <a:pt x="4025822" y="0"/>
                </a:moveTo>
                <a:lnTo>
                  <a:pt x="534945" y="0"/>
                </a:lnTo>
                <a:lnTo>
                  <a:pt x="491071" y="1773"/>
                </a:lnTo>
                <a:lnTo>
                  <a:pt x="448173" y="7001"/>
                </a:lnTo>
                <a:lnTo>
                  <a:pt x="406390" y="15546"/>
                </a:lnTo>
                <a:lnTo>
                  <a:pt x="365859" y="27270"/>
                </a:lnTo>
                <a:lnTo>
                  <a:pt x="326718" y="42037"/>
                </a:lnTo>
                <a:lnTo>
                  <a:pt x="289105" y="59707"/>
                </a:lnTo>
                <a:lnTo>
                  <a:pt x="253156" y="80144"/>
                </a:lnTo>
                <a:lnTo>
                  <a:pt x="219011" y="103210"/>
                </a:lnTo>
                <a:lnTo>
                  <a:pt x="186806" y="128767"/>
                </a:lnTo>
                <a:lnTo>
                  <a:pt x="156680" y="156677"/>
                </a:lnTo>
                <a:lnTo>
                  <a:pt x="128769" y="186804"/>
                </a:lnTo>
                <a:lnTo>
                  <a:pt x="103212" y="219009"/>
                </a:lnTo>
                <a:lnTo>
                  <a:pt x="80145" y="253154"/>
                </a:lnTo>
                <a:lnTo>
                  <a:pt x="59708" y="289102"/>
                </a:lnTo>
                <a:lnTo>
                  <a:pt x="42037" y="326716"/>
                </a:lnTo>
                <a:lnTo>
                  <a:pt x="27271" y="365857"/>
                </a:lnTo>
                <a:lnTo>
                  <a:pt x="15546" y="406388"/>
                </a:lnTo>
                <a:lnTo>
                  <a:pt x="7001" y="448172"/>
                </a:lnTo>
                <a:lnTo>
                  <a:pt x="1773" y="491070"/>
                </a:lnTo>
                <a:lnTo>
                  <a:pt x="0" y="534945"/>
                </a:lnTo>
                <a:lnTo>
                  <a:pt x="0" y="5328750"/>
                </a:lnTo>
                <a:lnTo>
                  <a:pt x="1773" y="5372625"/>
                </a:lnTo>
                <a:lnTo>
                  <a:pt x="7001" y="5415523"/>
                </a:lnTo>
                <a:lnTo>
                  <a:pt x="15546" y="5457307"/>
                </a:lnTo>
                <a:lnTo>
                  <a:pt x="27271" y="5497838"/>
                </a:lnTo>
                <a:lnTo>
                  <a:pt x="42037" y="5536979"/>
                </a:lnTo>
                <a:lnTo>
                  <a:pt x="59708" y="5574593"/>
                </a:lnTo>
                <a:lnTo>
                  <a:pt x="80145" y="5610541"/>
                </a:lnTo>
                <a:lnTo>
                  <a:pt x="103212" y="5644686"/>
                </a:lnTo>
                <a:lnTo>
                  <a:pt x="128769" y="5676891"/>
                </a:lnTo>
                <a:lnTo>
                  <a:pt x="156680" y="5707018"/>
                </a:lnTo>
                <a:lnTo>
                  <a:pt x="186806" y="5734928"/>
                </a:lnTo>
                <a:lnTo>
                  <a:pt x="219011" y="5760485"/>
                </a:lnTo>
                <a:lnTo>
                  <a:pt x="253156" y="5783551"/>
                </a:lnTo>
                <a:lnTo>
                  <a:pt x="289105" y="5803988"/>
                </a:lnTo>
                <a:lnTo>
                  <a:pt x="326718" y="5821658"/>
                </a:lnTo>
                <a:lnTo>
                  <a:pt x="365859" y="5836425"/>
                </a:lnTo>
                <a:lnTo>
                  <a:pt x="406390" y="5848149"/>
                </a:lnTo>
                <a:lnTo>
                  <a:pt x="448173" y="5856694"/>
                </a:lnTo>
                <a:lnTo>
                  <a:pt x="491071" y="5861922"/>
                </a:lnTo>
                <a:lnTo>
                  <a:pt x="534945" y="5863695"/>
                </a:lnTo>
                <a:lnTo>
                  <a:pt x="4025822" y="5863695"/>
                </a:lnTo>
                <a:lnTo>
                  <a:pt x="4069698" y="5861922"/>
                </a:lnTo>
                <a:lnTo>
                  <a:pt x="4112596" y="5856694"/>
                </a:lnTo>
                <a:lnTo>
                  <a:pt x="4154380" y="5848149"/>
                </a:lnTo>
                <a:lnTo>
                  <a:pt x="4194911" y="5836425"/>
                </a:lnTo>
                <a:lnTo>
                  <a:pt x="4234052" y="5821658"/>
                </a:lnTo>
                <a:lnTo>
                  <a:pt x="4271666" y="5803988"/>
                </a:lnTo>
                <a:lnTo>
                  <a:pt x="4307614" y="5783551"/>
                </a:lnTo>
                <a:lnTo>
                  <a:pt x="4341759" y="5760485"/>
                </a:lnTo>
                <a:lnTo>
                  <a:pt x="4373964" y="5734928"/>
                </a:lnTo>
                <a:lnTo>
                  <a:pt x="4404090" y="5707018"/>
                </a:lnTo>
                <a:lnTo>
                  <a:pt x="4432001" y="5676891"/>
                </a:lnTo>
                <a:lnTo>
                  <a:pt x="4457558" y="5644686"/>
                </a:lnTo>
                <a:lnTo>
                  <a:pt x="4480624" y="5610541"/>
                </a:lnTo>
                <a:lnTo>
                  <a:pt x="4501061" y="5574593"/>
                </a:lnTo>
                <a:lnTo>
                  <a:pt x="4518731" y="5536979"/>
                </a:lnTo>
                <a:lnTo>
                  <a:pt x="4533497" y="5497838"/>
                </a:lnTo>
                <a:lnTo>
                  <a:pt x="4545222" y="5457307"/>
                </a:lnTo>
                <a:lnTo>
                  <a:pt x="4553767" y="5415523"/>
                </a:lnTo>
                <a:lnTo>
                  <a:pt x="4558995" y="5372625"/>
                </a:lnTo>
                <a:lnTo>
                  <a:pt x="4560768" y="5328750"/>
                </a:lnTo>
                <a:lnTo>
                  <a:pt x="4560768" y="534945"/>
                </a:lnTo>
                <a:lnTo>
                  <a:pt x="4558995" y="491070"/>
                </a:lnTo>
                <a:lnTo>
                  <a:pt x="4553767" y="448172"/>
                </a:lnTo>
                <a:lnTo>
                  <a:pt x="4545222" y="406388"/>
                </a:lnTo>
                <a:lnTo>
                  <a:pt x="4533497" y="365857"/>
                </a:lnTo>
                <a:lnTo>
                  <a:pt x="4518731" y="326716"/>
                </a:lnTo>
                <a:lnTo>
                  <a:pt x="4501061" y="289102"/>
                </a:lnTo>
                <a:lnTo>
                  <a:pt x="4480624" y="253154"/>
                </a:lnTo>
                <a:lnTo>
                  <a:pt x="4457558" y="219009"/>
                </a:lnTo>
                <a:lnTo>
                  <a:pt x="4432001" y="186804"/>
                </a:lnTo>
                <a:lnTo>
                  <a:pt x="4404090" y="156677"/>
                </a:lnTo>
                <a:lnTo>
                  <a:pt x="4373964" y="128767"/>
                </a:lnTo>
                <a:lnTo>
                  <a:pt x="4341759" y="103210"/>
                </a:lnTo>
                <a:lnTo>
                  <a:pt x="4307614" y="80144"/>
                </a:lnTo>
                <a:lnTo>
                  <a:pt x="4271666" y="59707"/>
                </a:lnTo>
                <a:lnTo>
                  <a:pt x="4234052" y="42037"/>
                </a:lnTo>
                <a:lnTo>
                  <a:pt x="4194911" y="27270"/>
                </a:lnTo>
                <a:lnTo>
                  <a:pt x="4154380" y="15546"/>
                </a:lnTo>
                <a:lnTo>
                  <a:pt x="4112596" y="7001"/>
                </a:lnTo>
                <a:lnTo>
                  <a:pt x="4069698" y="1773"/>
                </a:lnTo>
                <a:lnTo>
                  <a:pt x="4025822" y="0"/>
                </a:lnTo>
                <a:close/>
              </a:path>
            </a:pathLst>
          </a:custGeom>
          <a:solidFill>
            <a:srgbClr val="974707">
              <a:alpha val="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913" y="8765178"/>
            <a:ext cx="4561205" cy="5864225"/>
          </a:xfrm>
          <a:custGeom>
            <a:avLst/>
            <a:gdLst/>
            <a:ahLst/>
            <a:cxnLst/>
            <a:rect l="l" t="t" r="r" b="b"/>
            <a:pathLst>
              <a:path w="4561205" h="5864225">
                <a:moveTo>
                  <a:pt x="0" y="534945"/>
                </a:moveTo>
                <a:lnTo>
                  <a:pt x="1773" y="491070"/>
                </a:lnTo>
                <a:lnTo>
                  <a:pt x="7001" y="448172"/>
                </a:lnTo>
                <a:lnTo>
                  <a:pt x="15546" y="406388"/>
                </a:lnTo>
                <a:lnTo>
                  <a:pt x="27271" y="365857"/>
                </a:lnTo>
                <a:lnTo>
                  <a:pt x="42037" y="326716"/>
                </a:lnTo>
                <a:lnTo>
                  <a:pt x="59708" y="289102"/>
                </a:lnTo>
                <a:lnTo>
                  <a:pt x="80145" y="253154"/>
                </a:lnTo>
                <a:lnTo>
                  <a:pt x="103212" y="219009"/>
                </a:lnTo>
                <a:lnTo>
                  <a:pt x="128769" y="186804"/>
                </a:lnTo>
                <a:lnTo>
                  <a:pt x="156680" y="156677"/>
                </a:lnTo>
                <a:lnTo>
                  <a:pt x="186806" y="128767"/>
                </a:lnTo>
                <a:lnTo>
                  <a:pt x="219011" y="103210"/>
                </a:lnTo>
                <a:lnTo>
                  <a:pt x="253156" y="80144"/>
                </a:lnTo>
                <a:lnTo>
                  <a:pt x="289105" y="59707"/>
                </a:lnTo>
                <a:lnTo>
                  <a:pt x="326718" y="42037"/>
                </a:lnTo>
                <a:lnTo>
                  <a:pt x="365859" y="27270"/>
                </a:lnTo>
                <a:lnTo>
                  <a:pt x="406390" y="15546"/>
                </a:lnTo>
                <a:lnTo>
                  <a:pt x="448173" y="7001"/>
                </a:lnTo>
                <a:lnTo>
                  <a:pt x="491071" y="1773"/>
                </a:lnTo>
                <a:lnTo>
                  <a:pt x="534945" y="0"/>
                </a:lnTo>
                <a:lnTo>
                  <a:pt x="4025822" y="0"/>
                </a:lnTo>
                <a:lnTo>
                  <a:pt x="4069698" y="1773"/>
                </a:lnTo>
                <a:lnTo>
                  <a:pt x="4112596" y="7001"/>
                </a:lnTo>
                <a:lnTo>
                  <a:pt x="4154380" y="15546"/>
                </a:lnTo>
                <a:lnTo>
                  <a:pt x="4194911" y="27270"/>
                </a:lnTo>
                <a:lnTo>
                  <a:pt x="4234052" y="42037"/>
                </a:lnTo>
                <a:lnTo>
                  <a:pt x="4271666" y="59707"/>
                </a:lnTo>
                <a:lnTo>
                  <a:pt x="4307614" y="80144"/>
                </a:lnTo>
                <a:lnTo>
                  <a:pt x="4341759" y="103210"/>
                </a:lnTo>
                <a:lnTo>
                  <a:pt x="4373964" y="128767"/>
                </a:lnTo>
                <a:lnTo>
                  <a:pt x="4404090" y="156677"/>
                </a:lnTo>
                <a:lnTo>
                  <a:pt x="4432001" y="186804"/>
                </a:lnTo>
                <a:lnTo>
                  <a:pt x="4457558" y="219009"/>
                </a:lnTo>
                <a:lnTo>
                  <a:pt x="4480624" y="253154"/>
                </a:lnTo>
                <a:lnTo>
                  <a:pt x="4501061" y="289102"/>
                </a:lnTo>
                <a:lnTo>
                  <a:pt x="4518731" y="326716"/>
                </a:lnTo>
                <a:lnTo>
                  <a:pt x="4533497" y="365857"/>
                </a:lnTo>
                <a:lnTo>
                  <a:pt x="4545222" y="406388"/>
                </a:lnTo>
                <a:lnTo>
                  <a:pt x="4553767" y="448172"/>
                </a:lnTo>
                <a:lnTo>
                  <a:pt x="4558995" y="491070"/>
                </a:lnTo>
                <a:lnTo>
                  <a:pt x="4560768" y="534945"/>
                </a:lnTo>
                <a:lnTo>
                  <a:pt x="4560768" y="5328750"/>
                </a:lnTo>
                <a:lnTo>
                  <a:pt x="4558995" y="5372625"/>
                </a:lnTo>
                <a:lnTo>
                  <a:pt x="4553767" y="5415523"/>
                </a:lnTo>
                <a:lnTo>
                  <a:pt x="4545222" y="5457307"/>
                </a:lnTo>
                <a:lnTo>
                  <a:pt x="4533497" y="5497838"/>
                </a:lnTo>
                <a:lnTo>
                  <a:pt x="4518731" y="5536979"/>
                </a:lnTo>
                <a:lnTo>
                  <a:pt x="4501061" y="5574593"/>
                </a:lnTo>
                <a:lnTo>
                  <a:pt x="4480624" y="5610541"/>
                </a:lnTo>
                <a:lnTo>
                  <a:pt x="4457558" y="5644686"/>
                </a:lnTo>
                <a:lnTo>
                  <a:pt x="4432001" y="5676891"/>
                </a:lnTo>
                <a:lnTo>
                  <a:pt x="4404090" y="5707018"/>
                </a:lnTo>
                <a:lnTo>
                  <a:pt x="4373964" y="5734928"/>
                </a:lnTo>
                <a:lnTo>
                  <a:pt x="4341759" y="5760485"/>
                </a:lnTo>
                <a:lnTo>
                  <a:pt x="4307614" y="5783551"/>
                </a:lnTo>
                <a:lnTo>
                  <a:pt x="4271666" y="5803988"/>
                </a:lnTo>
                <a:lnTo>
                  <a:pt x="4234052" y="5821658"/>
                </a:lnTo>
                <a:lnTo>
                  <a:pt x="4194911" y="5836425"/>
                </a:lnTo>
                <a:lnTo>
                  <a:pt x="4154380" y="5848149"/>
                </a:lnTo>
                <a:lnTo>
                  <a:pt x="4112596" y="5856694"/>
                </a:lnTo>
                <a:lnTo>
                  <a:pt x="4069698" y="5861922"/>
                </a:lnTo>
                <a:lnTo>
                  <a:pt x="4025822" y="5863695"/>
                </a:lnTo>
                <a:lnTo>
                  <a:pt x="534945" y="5863695"/>
                </a:lnTo>
                <a:lnTo>
                  <a:pt x="491071" y="5861922"/>
                </a:lnTo>
                <a:lnTo>
                  <a:pt x="448173" y="5856694"/>
                </a:lnTo>
                <a:lnTo>
                  <a:pt x="406390" y="5848149"/>
                </a:lnTo>
                <a:lnTo>
                  <a:pt x="365859" y="5836425"/>
                </a:lnTo>
                <a:lnTo>
                  <a:pt x="326718" y="5821658"/>
                </a:lnTo>
                <a:lnTo>
                  <a:pt x="289105" y="5803988"/>
                </a:lnTo>
                <a:lnTo>
                  <a:pt x="253156" y="5783551"/>
                </a:lnTo>
                <a:lnTo>
                  <a:pt x="219011" y="5760485"/>
                </a:lnTo>
                <a:lnTo>
                  <a:pt x="186806" y="5734928"/>
                </a:lnTo>
                <a:lnTo>
                  <a:pt x="156680" y="5707018"/>
                </a:lnTo>
                <a:lnTo>
                  <a:pt x="128769" y="5676891"/>
                </a:lnTo>
                <a:lnTo>
                  <a:pt x="103212" y="5644686"/>
                </a:lnTo>
                <a:lnTo>
                  <a:pt x="80145" y="5610541"/>
                </a:lnTo>
                <a:lnTo>
                  <a:pt x="59708" y="5574593"/>
                </a:lnTo>
                <a:lnTo>
                  <a:pt x="42037" y="5536979"/>
                </a:lnTo>
                <a:lnTo>
                  <a:pt x="27271" y="5497838"/>
                </a:lnTo>
                <a:lnTo>
                  <a:pt x="15546" y="5457307"/>
                </a:lnTo>
                <a:lnTo>
                  <a:pt x="7001" y="5415523"/>
                </a:lnTo>
                <a:lnTo>
                  <a:pt x="1773" y="5372625"/>
                </a:lnTo>
                <a:lnTo>
                  <a:pt x="0" y="5328750"/>
                </a:lnTo>
                <a:lnTo>
                  <a:pt x="0" y="53494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522" y="2515455"/>
            <a:ext cx="1643230" cy="56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8601" y="2630936"/>
            <a:ext cx="4264660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>
              <a:lnSpc>
                <a:spcPct val="100000"/>
              </a:lnSpc>
            </a:pPr>
            <a:r>
              <a:rPr sz="2000" b="1" i="1" spc="-75" dirty="0">
                <a:solidFill>
                  <a:srgbClr val="FFFFFF"/>
                </a:solidFill>
                <a:latin typeface="Athelas"/>
                <a:cs typeface="Athelas"/>
              </a:rPr>
              <a:t>I</a:t>
            </a:r>
            <a:r>
              <a:rPr sz="2000" b="1" i="1" spc="-130" dirty="0">
                <a:solidFill>
                  <a:srgbClr val="FFFFFF"/>
                </a:solidFill>
                <a:latin typeface="Athelas"/>
                <a:cs typeface="Athelas"/>
              </a:rPr>
              <a:t>n</a:t>
            </a:r>
            <a:r>
              <a:rPr sz="2000" b="1" i="1" spc="55" dirty="0">
                <a:solidFill>
                  <a:srgbClr val="FFFFFF"/>
                </a:solidFill>
                <a:latin typeface="Athelas"/>
                <a:cs typeface="Athelas"/>
              </a:rPr>
              <a:t>troduction</a:t>
            </a:r>
            <a:endParaRPr sz="2000" dirty="0">
              <a:latin typeface="Athelas"/>
              <a:cs typeface="Athelas"/>
            </a:endParaRPr>
          </a:p>
          <a:p>
            <a:pPr marL="221615" marR="5080" indent="-208915">
              <a:lnSpc>
                <a:spcPct val="101099"/>
              </a:lnSpc>
              <a:spcBef>
                <a:spcPts val="425"/>
              </a:spcBef>
              <a:buFont typeface="Al Bayan"/>
              <a:buChar char="❖"/>
              <a:tabLst>
                <a:tab pos="222250" algn="l"/>
              </a:tabLst>
            </a:pP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ability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accu</a:t>
            </a:r>
            <a:r>
              <a:rPr sz="1450" spc="-165" dirty="0">
                <a:latin typeface="American Typewriter"/>
                <a:cs typeface="American Typewriter"/>
              </a:rPr>
              <a:t>r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0" dirty="0">
                <a:latin typeface="American Typewriter"/>
                <a:cs typeface="American Typewriter"/>
              </a:rPr>
              <a:t>ely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measu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65" dirty="0">
                <a:latin typeface="American Typewriter"/>
                <a:cs typeface="American Typewriter"/>
              </a:rPr>
              <a:t>e</a:t>
            </a:r>
            <a:r>
              <a:rPr sz="1450" spc="-225" dirty="0">
                <a:latin typeface="American Typewriter"/>
                <a:cs typeface="American Typewriter"/>
              </a:rPr>
              <a:t>xp</a:t>
            </a:r>
            <a:r>
              <a:rPr sz="1450" spc="-195" dirty="0">
                <a:latin typeface="American Typewriter"/>
                <a:cs typeface="American Typewriter"/>
              </a:rPr>
              <a:t>r</a:t>
            </a:r>
            <a:r>
              <a:rPr sz="1450" spc="-110" dirty="0">
                <a:latin typeface="American Typewriter"/>
                <a:cs typeface="American Typewriter"/>
              </a:rPr>
              <a:t>ess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5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20" dirty="0">
                <a:latin typeface="American Typewriter"/>
                <a:cs typeface="American Typewriter"/>
              </a:rPr>
              <a:t>ogniti</a:t>
            </a:r>
            <a:r>
              <a:rPr sz="1450" spc="-165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th</a:t>
            </a:r>
            <a:r>
              <a:rPr sz="1450" spc="-175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oug</a:t>
            </a:r>
            <a:r>
              <a:rPr sz="1450" spc="-114" dirty="0">
                <a:latin typeface="American Typewriter"/>
                <a:cs typeface="American Typewriter"/>
              </a:rPr>
              <a:t>h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m</a:t>
            </a:r>
            <a:r>
              <a:rPr sz="1450" spc="-145" dirty="0">
                <a:latin typeface="American Typewriter"/>
                <a:cs typeface="American Typewriter"/>
              </a:rPr>
              <a:t>a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chal</a:t>
            </a:r>
            <a:r>
              <a:rPr sz="1450" spc="-95" dirty="0">
                <a:latin typeface="American Typewriter"/>
                <a:cs typeface="American Typewriter"/>
              </a:rPr>
              <a:t>l</a:t>
            </a:r>
            <a:r>
              <a:rPr sz="1450" spc="-105" dirty="0">
                <a:latin typeface="American Typewriter"/>
                <a:cs typeface="American Typewriter"/>
              </a:rPr>
              <a:t>eng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be</a:t>
            </a:r>
            <a:r>
              <a:rPr sz="1450" spc="-85" dirty="0">
                <a:latin typeface="American Typewriter"/>
                <a:cs typeface="American Typewriter"/>
              </a:rPr>
              <a:t>c</a:t>
            </a:r>
            <a:r>
              <a:rPr sz="1450" spc="-114" dirty="0">
                <a:latin typeface="American Typewriter"/>
                <a:cs typeface="American Typewriter"/>
              </a:rPr>
              <a:t>ause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these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ocesse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c</a:t>
            </a:r>
            <a:r>
              <a:rPr sz="1450" spc="-114" dirty="0">
                <a:latin typeface="American Typewriter"/>
                <a:cs typeface="American Typewriter"/>
              </a:rPr>
              <a:t>annot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di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ectly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45" dirty="0">
                <a:latin typeface="American Typewriter"/>
                <a:cs typeface="American Typewriter"/>
              </a:rPr>
              <a:t>o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140" dirty="0">
                <a:latin typeface="American Typewriter"/>
                <a:cs typeface="American Typewriter"/>
              </a:rPr>
              <a:t>se</a:t>
            </a:r>
            <a:r>
              <a:rPr sz="1450" spc="-120" dirty="0">
                <a:latin typeface="American Typewriter"/>
                <a:cs typeface="American Typewriter"/>
              </a:rPr>
              <a:t>r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65" dirty="0">
                <a:latin typeface="American Typewriter"/>
                <a:cs typeface="American Typewriter"/>
              </a:rPr>
              <a:t>ed.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601" y="4080590"/>
            <a:ext cx="4290060" cy="178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099"/>
              </a:lnSpc>
              <a:buFont typeface="Al Bayan"/>
              <a:buChar char="❖"/>
              <a:tabLst>
                <a:tab pos="222250" algn="l"/>
              </a:tabLst>
            </a:pPr>
            <a:r>
              <a:rPr sz="1450" spc="-175" dirty="0">
                <a:latin typeface="American Typewriter"/>
                <a:cs typeface="American Typewriter"/>
              </a:rPr>
              <a:t>The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245" dirty="0">
                <a:latin typeface="American Typewriter"/>
                <a:cs typeface="American Typewriter"/>
              </a:rPr>
              <a:t>v</a:t>
            </a:r>
            <a:r>
              <a:rPr sz="1450" spc="-125" dirty="0">
                <a:latin typeface="American Typewriter"/>
                <a:cs typeface="American Typewriter"/>
              </a:rPr>
              <a:t>arious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models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20" dirty="0">
                <a:latin typeface="American Typewriter"/>
                <a:cs typeface="American Typewriter"/>
              </a:rPr>
              <a:t>ting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fiel</a:t>
            </a:r>
            <a:r>
              <a:rPr sz="1450" spc="-125" dirty="0">
                <a:latin typeface="American Typewriter"/>
                <a:cs typeface="American Typewriter"/>
              </a:rPr>
              <a:t>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155" dirty="0">
                <a:latin typeface="American Typewriter"/>
                <a:cs typeface="American Typewriter"/>
              </a:rPr>
              <a:t>h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discus</a:t>
            </a:r>
            <a:r>
              <a:rPr sz="1450" spc="-130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80" dirty="0">
                <a:latin typeface="American Typewriter"/>
                <a:cs typeface="American Typewriter"/>
              </a:rPr>
              <a:t>tio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be</a:t>
            </a:r>
            <a:r>
              <a:rPr sz="1450" spc="-95" dirty="0">
                <a:latin typeface="American Typewriter"/>
                <a:cs typeface="American Typewriter"/>
              </a:rPr>
              <a:t>st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5" dirty="0">
                <a:latin typeface="American Typewriter"/>
                <a:cs typeface="American Typewriter"/>
              </a:rPr>
              <a:t>r</a:t>
            </a:r>
            <a:r>
              <a:rPr sz="1450" spc="-100" dirty="0">
                <a:latin typeface="American Typewriter"/>
                <a:cs typeface="American Typewriter"/>
              </a:rPr>
              <a:t>actic</a:t>
            </a:r>
            <a:r>
              <a:rPr sz="1450" spc="-120" dirty="0">
                <a:latin typeface="American Typewriter"/>
                <a:cs typeface="American Typewriter"/>
              </a:rPr>
              <a:t>e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7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o</a:t>
            </a:r>
            <a:r>
              <a:rPr sz="1450" spc="-105" dirty="0">
                <a:latin typeface="American Typewriter"/>
                <a:cs typeface="American Typewriter"/>
              </a:rPr>
              <a:t>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ho</a:t>
            </a: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apply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them.</a:t>
            </a:r>
            <a:endParaRPr sz="1450" dirty="0">
              <a:latin typeface="American Typewriter"/>
              <a:cs typeface="American Typewriter"/>
            </a:endParaRPr>
          </a:p>
          <a:p>
            <a:pPr marL="223520" lvl="1" indent="794385">
              <a:lnSpc>
                <a:spcPct val="100000"/>
              </a:lnSpc>
              <a:spcBef>
                <a:spcPts val="15"/>
              </a:spcBef>
              <a:buFont typeface="Al Bayan"/>
              <a:buChar char="•"/>
              <a:tabLst>
                <a:tab pos="1227455" algn="l"/>
              </a:tabLst>
            </a:pP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Colonomo</a:t>
            </a:r>
            <a:r>
              <a:rPr sz="1450" spc="-80" dirty="0">
                <a:latin typeface="American Typewriter"/>
                <a:cs typeface="American Typewriter"/>
              </a:rPr>
              <a:t>s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Model</a:t>
            </a:r>
            <a:endParaRPr sz="1450" dirty="0">
              <a:latin typeface="American Typewriter"/>
              <a:cs typeface="American Typewriter"/>
            </a:endParaRPr>
          </a:p>
          <a:p>
            <a:pPr marL="223520" marR="574040" lvl="1" indent="794385">
              <a:lnSpc>
                <a:spcPct val="101099"/>
              </a:lnSpc>
              <a:buFont typeface="Al Bayan"/>
              <a:buChar char="•"/>
              <a:tabLst>
                <a:tab pos="1227455" algn="l"/>
              </a:tabLst>
            </a:pP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Co</a:t>
            </a:r>
            <a:r>
              <a:rPr sz="1450" spc="-195" dirty="0">
                <a:latin typeface="American Typewriter"/>
                <a:cs typeface="American Typewriter"/>
              </a:rPr>
              <a:t>k</a:t>
            </a:r>
            <a:r>
              <a:rPr sz="1450" spc="-130" dirty="0">
                <a:latin typeface="American Typewriter"/>
                <a:cs typeface="American Typewriter"/>
              </a:rPr>
              <a:t>ely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Mod</a:t>
            </a:r>
            <a:r>
              <a:rPr sz="1450" spc="-80" dirty="0">
                <a:latin typeface="American Typewriter"/>
                <a:cs typeface="American Typewriter"/>
              </a:rPr>
              <a:t>el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40" dirty="0">
                <a:latin typeface="American Typewriter"/>
                <a:cs typeface="American Typewriter"/>
              </a:rPr>
              <a:t>(Jan</a:t>
            </a:r>
            <a:r>
              <a:rPr sz="1450" spc="-250" dirty="0">
                <a:latin typeface="American Typewriter"/>
                <a:cs typeface="American Typewriter"/>
              </a:rPr>
              <a:t>z</a:t>
            </a:r>
            <a:r>
              <a:rPr sz="1450" spc="-80" dirty="0">
                <a:latin typeface="American Typewriter"/>
                <a:cs typeface="American Typewriter"/>
              </a:rPr>
              <a:t>en,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95" dirty="0">
                <a:latin typeface="American Typewriter"/>
                <a:cs typeface="American Typewriter"/>
              </a:rPr>
              <a:t>2005)</a:t>
            </a:r>
            <a:r>
              <a:rPr sz="1450" spc="-8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Thes</a:t>
            </a:r>
            <a:r>
              <a:rPr sz="1450" spc="-114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models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29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e</a:t>
            </a:r>
            <a:r>
              <a:rPr sz="1450" spc="-100" dirty="0">
                <a:latin typeface="American Typewriter"/>
                <a:cs typeface="American Typewriter"/>
              </a:rPr>
              <a:t>c</a:t>
            </a:r>
            <a:r>
              <a:rPr sz="1450" spc="-125" dirty="0">
                <a:latin typeface="American Typewriter"/>
                <a:cs typeface="American Typewriter"/>
              </a:rPr>
              <a:t>ogni</a:t>
            </a:r>
            <a:r>
              <a:rPr sz="1450" spc="-160" dirty="0">
                <a:latin typeface="American Typewriter"/>
                <a:cs typeface="American Typewriter"/>
              </a:rPr>
              <a:t>z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th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20" dirty="0">
                <a:latin typeface="American Typewriter"/>
                <a:cs typeface="American Typewriter"/>
              </a:rPr>
              <a:t>ting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8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20" dirty="0">
                <a:latin typeface="American Typewriter"/>
                <a:cs typeface="American Typewriter"/>
              </a:rPr>
              <a:t>onside</a:t>
            </a:r>
            <a:r>
              <a:rPr sz="1450" spc="-130" dirty="0">
                <a:latin typeface="American Typewriter"/>
                <a:cs typeface="American Typewriter"/>
              </a:rPr>
              <a:t>r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ompl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300" dirty="0">
                <a:latin typeface="American Typewriter"/>
                <a:cs typeface="American Typewriter"/>
              </a:rPr>
              <a:t>x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20" dirty="0">
                <a:latin typeface="American Typewriter"/>
                <a:cs typeface="American Typewriter"/>
              </a:rPr>
              <a:t>ogniti</a:t>
            </a:r>
            <a:r>
              <a:rPr sz="1450" spc="-165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ocess</a:t>
            </a:r>
            <a:r>
              <a:rPr sz="1450" spc="-50" dirty="0">
                <a:latin typeface="American Typewriter"/>
                <a:cs typeface="American Typewriter"/>
              </a:rPr>
              <a:t>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95" dirty="0">
                <a:latin typeface="American Typewriter"/>
                <a:cs typeface="American Typewriter"/>
              </a:rPr>
              <a:t>E</a:t>
            </a:r>
            <a:r>
              <a:rPr sz="1450" spc="-135" dirty="0">
                <a:latin typeface="American Typewriter"/>
                <a:cs typeface="American Typewriter"/>
              </a:rPr>
              <a:t>ach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65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’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0" dirty="0">
                <a:latin typeface="American Typewriter"/>
                <a:cs typeface="American Typewriter"/>
              </a:rPr>
              <a:t>ocess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h</a:t>
            </a:r>
            <a:r>
              <a:rPr sz="1450" spc="-140" dirty="0">
                <a:latin typeface="American Typewriter"/>
                <a:cs typeface="American Typewriter"/>
              </a:rPr>
              <a:t>ighly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individ</a:t>
            </a:r>
            <a:r>
              <a:rPr sz="1450" spc="-130" dirty="0">
                <a:latin typeface="American Typewriter"/>
                <a:cs typeface="American Typewriter"/>
              </a:rPr>
              <a:t>ua</a:t>
            </a:r>
            <a:r>
              <a:rPr sz="1450" spc="-114" dirty="0">
                <a:latin typeface="American Typewriter"/>
                <a:cs typeface="American Typewriter"/>
              </a:rPr>
              <a:t>li</a:t>
            </a:r>
            <a:r>
              <a:rPr sz="1450" spc="-229" dirty="0">
                <a:latin typeface="American Typewriter"/>
                <a:cs typeface="American Typewriter"/>
              </a:rPr>
              <a:t>z</a:t>
            </a:r>
            <a:r>
              <a:rPr sz="1450" spc="-65" dirty="0">
                <a:latin typeface="American Typewriter"/>
                <a:cs typeface="American Typewriter"/>
              </a:rPr>
              <a:t>ed.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601" y="6314379"/>
            <a:ext cx="4260850" cy="1786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099"/>
              </a:lnSpc>
              <a:buFont typeface="Al Bayan"/>
              <a:buChar char="❖"/>
              <a:tabLst>
                <a:tab pos="222250" algn="l"/>
              </a:tabLst>
            </a:pPr>
            <a:r>
              <a:rPr sz="1450" spc="-290" dirty="0">
                <a:latin typeface="American Typewriter"/>
                <a:cs typeface="American Typewriter"/>
              </a:rPr>
              <a:t>E</a:t>
            </a:r>
            <a:r>
              <a:rPr sz="1450" spc="-270" dirty="0">
                <a:latin typeface="American Typewriter"/>
                <a:cs typeface="American Typewriter"/>
              </a:rPr>
              <a:t>x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5" dirty="0">
                <a:latin typeface="American Typewriter"/>
                <a:cs typeface="American Typewriter"/>
              </a:rPr>
              <a:t>ernal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25" dirty="0">
                <a:latin typeface="American Typewriter"/>
                <a:cs typeface="American Typewriter"/>
              </a:rPr>
              <a:t>ac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95" dirty="0">
                <a:latin typeface="American Typewriter"/>
                <a:cs typeface="American Typewriter"/>
              </a:rPr>
              <a:t>oul</a:t>
            </a:r>
            <a:r>
              <a:rPr sz="1450" spc="-105" dirty="0">
                <a:latin typeface="American Typewriter"/>
                <a:cs typeface="American Typewriter"/>
              </a:rPr>
              <a:t>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spea</a:t>
            </a:r>
            <a:r>
              <a:rPr sz="1450" spc="-195" dirty="0">
                <a:latin typeface="American Typewriter"/>
                <a:cs typeface="American Typewriter"/>
              </a:rPr>
              <a:t>k</a:t>
            </a:r>
            <a:r>
              <a:rPr sz="1450" spc="-130" dirty="0">
                <a:latin typeface="American Typewriter"/>
                <a:cs typeface="American Typewriter"/>
              </a:rPr>
              <a:t>er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65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ese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ho</a:t>
            </a: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100" dirty="0">
                <a:latin typeface="American Typewriter"/>
                <a:cs typeface="American Typewriter"/>
              </a:rPr>
              <a:t>fluence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sig</a:t>
            </a:r>
            <a:r>
              <a:rPr sz="1450" spc="-170" dirty="0">
                <a:latin typeface="American Typewriter"/>
                <a:cs typeface="American Typewriter"/>
              </a:rPr>
              <a:t>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0" dirty="0">
                <a:latin typeface="American Typewriter"/>
                <a:cs typeface="American Typewriter"/>
              </a:rPr>
              <a:t>oductio</a:t>
            </a:r>
            <a:r>
              <a:rPr sz="1450" spc="-114" dirty="0">
                <a:latin typeface="American Typewriter"/>
                <a:cs typeface="American Typewriter"/>
              </a:rPr>
              <a:t>n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Also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being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se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langua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learn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210" dirty="0">
                <a:latin typeface="American Typewriter"/>
                <a:cs typeface="American Typewriter"/>
              </a:rPr>
              <a:t>r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m</a:t>
            </a:r>
            <a:r>
              <a:rPr sz="1450" spc="-155" dirty="0">
                <a:latin typeface="American Typewriter"/>
                <a:cs typeface="American Typewriter"/>
              </a:rPr>
              <a:t>a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impact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ho</a:t>
            </a: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40" dirty="0">
                <a:latin typeface="American Typewriter"/>
                <a:cs typeface="American Typewriter"/>
              </a:rPr>
              <a:t>orm</a:t>
            </a:r>
            <a:r>
              <a:rPr sz="1450" spc="-13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ocessed</a:t>
            </a:r>
            <a:r>
              <a:rPr sz="1450" spc="-40" dirty="0">
                <a:latin typeface="American Typewriter"/>
                <a:cs typeface="American Typewriter"/>
              </a:rPr>
              <a:t>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70" dirty="0">
                <a:latin typeface="American Typewriter"/>
                <a:cs typeface="American Typewriter"/>
              </a:rPr>
              <a:t>Thi</a:t>
            </a:r>
            <a:r>
              <a:rPr sz="1450" spc="-150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140" dirty="0">
                <a:latin typeface="American Typewriter"/>
                <a:cs typeface="American Typewriter"/>
              </a:rPr>
              <a:t>tudy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20" dirty="0">
                <a:latin typeface="American Typewriter"/>
                <a:cs typeface="American Typewriter"/>
              </a:rPr>
              <a:t>t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0" dirty="0">
                <a:latin typeface="American Typewriter"/>
                <a:cs typeface="American Typewriter"/>
              </a:rPr>
              <a:t>em</a:t>
            </a:r>
            <a:r>
              <a:rPr sz="1450" spc="-110" dirty="0">
                <a:latin typeface="American Typewriter"/>
                <a:cs typeface="American Typewriter"/>
              </a:rPr>
              <a:t>pt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an</a:t>
            </a:r>
            <a:r>
              <a:rPr sz="1450" spc="-140" dirty="0">
                <a:latin typeface="American Typewriter"/>
                <a:cs typeface="American Typewriter"/>
              </a:rPr>
              <a:t>s</a:t>
            </a:r>
            <a:r>
              <a:rPr sz="1450" spc="-135" dirty="0">
                <a:latin typeface="American Typewriter"/>
                <a:cs typeface="American Typewriter"/>
              </a:rPr>
              <a:t>w</a:t>
            </a:r>
            <a:r>
              <a:rPr sz="1450" spc="-130" dirty="0">
                <a:latin typeface="American Typewriter"/>
                <a:cs typeface="American Typewriter"/>
              </a:rPr>
              <a:t>er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que</a:t>
            </a:r>
            <a:r>
              <a:rPr sz="1450" spc="-110" dirty="0">
                <a:latin typeface="American Typewriter"/>
                <a:cs typeface="American Typewriter"/>
              </a:rPr>
              <a:t>s</a:t>
            </a:r>
            <a:r>
              <a:rPr sz="1450" spc="-85" dirty="0">
                <a:latin typeface="American Typewriter"/>
                <a:cs typeface="American Typewriter"/>
              </a:rPr>
              <a:t>tion,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D</a:t>
            </a:r>
            <a:r>
              <a:rPr sz="1450" spc="-80" dirty="0">
                <a:latin typeface="American Typewriter"/>
                <a:cs typeface="American Typewriter"/>
              </a:rPr>
              <a:t>o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2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spo</a:t>
            </a:r>
            <a:r>
              <a:rPr sz="1450" spc="-195" dirty="0">
                <a:latin typeface="American Typewriter"/>
                <a:cs typeface="American Typewriter"/>
              </a:rPr>
              <a:t>k</a:t>
            </a:r>
            <a:r>
              <a:rPr sz="1450" spc="-105" dirty="0">
                <a:latin typeface="American Typewriter"/>
                <a:cs typeface="American Typewriter"/>
              </a:rPr>
              <a:t>en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5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ce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impact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amou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10" dirty="0">
                <a:latin typeface="American Typewriter"/>
                <a:cs typeface="American Typewriter"/>
              </a:rPr>
              <a:t>time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240" dirty="0">
                <a:latin typeface="American Typewriter"/>
                <a:cs typeface="American Typewriter"/>
              </a:rPr>
              <a:t>k</a:t>
            </a:r>
            <a:r>
              <a:rPr sz="1450" spc="-90" dirty="0">
                <a:latin typeface="American Typewriter"/>
                <a:cs typeface="American Typewriter"/>
              </a:rPr>
              <a:t>es</a:t>
            </a:r>
            <a:r>
              <a:rPr sz="1450" spc="-4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ce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40" dirty="0">
                <a:latin typeface="American Typewriter"/>
                <a:cs typeface="American Typewriter"/>
              </a:rPr>
              <a:t>orm</a:t>
            </a:r>
            <a:r>
              <a:rPr sz="1450" spc="-13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65" dirty="0">
                <a:latin typeface="American Typewriter"/>
                <a:cs typeface="American Typewriter"/>
              </a:rPr>
              <a:t>e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3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can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oduc</a:t>
            </a:r>
            <a:r>
              <a:rPr sz="1450" spc="-8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it?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1001" y="8879659"/>
            <a:ext cx="2199234" cy="5619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5597" y="8995373"/>
            <a:ext cx="18929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85" dirty="0">
                <a:solidFill>
                  <a:srgbClr val="FFFFFF"/>
                </a:solidFill>
                <a:latin typeface="Athelas"/>
                <a:cs typeface="Athelas"/>
              </a:rPr>
              <a:t>Lit</a:t>
            </a:r>
            <a:r>
              <a:rPr sz="2000" b="1" i="1" spc="60" dirty="0">
                <a:solidFill>
                  <a:srgbClr val="FFFFFF"/>
                </a:solidFill>
                <a:latin typeface="Athelas"/>
                <a:cs typeface="Athelas"/>
              </a:rPr>
              <a:t>erature</a:t>
            </a:r>
            <a:r>
              <a:rPr sz="2000" b="1" i="1" spc="4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-125" dirty="0">
                <a:solidFill>
                  <a:srgbClr val="FFFFFF"/>
                </a:solidFill>
                <a:latin typeface="Athelas"/>
                <a:cs typeface="Athelas"/>
              </a:rPr>
              <a:t>R</a:t>
            </a:r>
            <a:r>
              <a:rPr sz="2000" b="1" i="1" spc="170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2000" b="1" i="1" spc="35" dirty="0">
                <a:solidFill>
                  <a:srgbClr val="FFFFFF"/>
                </a:solidFill>
                <a:latin typeface="Athelas"/>
                <a:cs typeface="Athelas"/>
              </a:rPr>
              <a:t>vi</a:t>
            </a:r>
            <a:r>
              <a:rPr sz="2000" b="1" i="1" spc="25" dirty="0">
                <a:solidFill>
                  <a:srgbClr val="FFFFFF"/>
                </a:solidFill>
                <a:latin typeface="Athelas"/>
                <a:cs typeface="Athelas"/>
              </a:rPr>
              <a:t>ew</a:t>
            </a:r>
            <a:endParaRPr sz="2000">
              <a:latin typeface="Athelas"/>
              <a:cs typeface="Athela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504" y="9808961"/>
            <a:ext cx="3975100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9550" algn="just">
              <a:lnSpc>
                <a:spcPct val="101099"/>
              </a:lnSpc>
            </a:pPr>
            <a:r>
              <a:rPr sz="1450" spc="5" dirty="0">
                <a:latin typeface="Courier New"/>
                <a:cs typeface="Courier New"/>
              </a:rPr>
              <a:t>o</a:t>
            </a:r>
            <a:r>
              <a:rPr sz="1450" spc="-100" dirty="0">
                <a:latin typeface="Courier New"/>
                <a:cs typeface="Courier New"/>
              </a:rPr>
              <a:t> </a:t>
            </a:r>
            <a:r>
              <a:rPr sz="1450" spc="-265" dirty="0">
                <a:latin typeface="American Typewriter"/>
                <a:cs typeface="American Typewriter"/>
              </a:rPr>
              <a:t>ASL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229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20" dirty="0">
                <a:latin typeface="American Typewriter"/>
                <a:cs typeface="American Typewriter"/>
              </a:rPr>
              <a:t>r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ompl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300" dirty="0">
                <a:latin typeface="American Typewriter"/>
                <a:cs typeface="American Typewriter"/>
              </a:rPr>
              <a:t>x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espec</a:t>
            </a:r>
            <a:r>
              <a:rPr sz="1450" spc="-70" dirty="0">
                <a:latin typeface="American Typewriter"/>
                <a:cs typeface="American Typewriter"/>
              </a:rPr>
              <a:t>i</a:t>
            </a:r>
            <a:r>
              <a:rPr sz="1450" spc="-145" dirty="0">
                <a:latin typeface="American Typewriter"/>
                <a:cs typeface="American Typewriter"/>
              </a:rPr>
              <a:t>ally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29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el</a:t>
            </a:r>
            <a:r>
              <a:rPr sz="1450" spc="-135" dirty="0">
                <a:latin typeface="American Typewriter"/>
                <a:cs typeface="American Typewriter"/>
              </a:rPr>
              <a:t>a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90" dirty="0">
                <a:latin typeface="American Typewriter"/>
                <a:cs typeface="American Typewriter"/>
              </a:rPr>
              <a:t>es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00" dirty="0">
                <a:latin typeface="American Typewriter"/>
                <a:cs typeface="American Typewriter"/>
              </a:rPr>
              <a:t>r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s</a:t>
            </a:r>
            <a:r>
              <a:rPr sz="1450" spc="-225" dirty="0">
                <a:latin typeface="American Typewriter"/>
                <a:cs typeface="American Typewriter"/>
              </a:rPr>
              <a:t>y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5" dirty="0">
                <a:latin typeface="American Typewriter"/>
                <a:cs typeface="American Typewriter"/>
              </a:rPr>
              <a:t>ems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speci</a:t>
            </a:r>
            <a:r>
              <a:rPr sz="1450" spc="-95" dirty="0">
                <a:latin typeface="American Typewriter"/>
                <a:cs typeface="American Typewriter"/>
              </a:rPr>
              <a:t>fi</a:t>
            </a:r>
            <a:r>
              <a:rPr sz="1450" spc="-150" dirty="0">
                <a:latin typeface="American Typewriter"/>
                <a:cs typeface="American Typewriter"/>
              </a:rPr>
              <a:t>c</a:t>
            </a:r>
            <a:r>
              <a:rPr sz="1450" spc="-145" dirty="0">
                <a:latin typeface="American Typewriter"/>
                <a:cs typeface="American Typewriter"/>
              </a:rPr>
              <a:t>ally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Ca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di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-125" dirty="0">
                <a:latin typeface="American Typewriter"/>
                <a:cs typeface="American Typewriter"/>
              </a:rPr>
              <a:t>al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O</a:t>
            </a:r>
            <a:r>
              <a:rPr sz="1450" spc="-100" dirty="0">
                <a:latin typeface="American Typewriter"/>
                <a:cs typeface="American Typewriter"/>
              </a:rPr>
              <a:t>r</a:t>
            </a:r>
            <a:r>
              <a:rPr sz="1450" spc="-125" dirty="0">
                <a:latin typeface="American Typewriter"/>
                <a:cs typeface="American Typewriter"/>
              </a:rPr>
              <a:t>dinal</a:t>
            </a:r>
            <a:r>
              <a:rPr sz="1450" spc="-70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s</a:t>
            </a:r>
            <a:r>
              <a:rPr sz="1450" spc="-225" dirty="0">
                <a:latin typeface="American Typewriter"/>
                <a:cs typeface="American Typewriter"/>
              </a:rPr>
              <a:t>y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5" dirty="0">
                <a:latin typeface="American Typewriter"/>
                <a:cs typeface="American Typewriter"/>
              </a:rPr>
              <a:t>ems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(Bie</a:t>
            </a:r>
            <a:r>
              <a:rPr sz="1450" spc="-210" dirty="0">
                <a:latin typeface="American Typewriter"/>
                <a:cs typeface="American Typewriter"/>
              </a:rPr>
              <a:t>n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90" dirty="0">
                <a:latin typeface="American Typewriter"/>
                <a:cs typeface="American Typewriter"/>
              </a:rPr>
              <a:t>enu,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200</a:t>
            </a:r>
            <a:r>
              <a:rPr sz="1450" spc="-190" dirty="0">
                <a:latin typeface="American Typewriter"/>
                <a:cs typeface="American Typewriter"/>
              </a:rPr>
              <a:t>7</a:t>
            </a:r>
            <a:r>
              <a:rPr sz="1450" spc="-125" dirty="0">
                <a:latin typeface="American Typewriter"/>
                <a:cs typeface="American Typewriter"/>
              </a:rPr>
              <a:t>).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504" y="10702476"/>
            <a:ext cx="4141470" cy="882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9550">
              <a:lnSpc>
                <a:spcPct val="101099"/>
              </a:lnSpc>
            </a:pPr>
            <a:r>
              <a:rPr sz="1450" spc="5" dirty="0">
                <a:latin typeface="Courier New"/>
                <a:cs typeface="Courier New"/>
              </a:rPr>
              <a:t>o</a:t>
            </a:r>
            <a:r>
              <a:rPr sz="1450" spc="-100" dirty="0">
                <a:latin typeface="Courier New"/>
                <a:cs typeface="Courier New"/>
              </a:rPr>
              <a:t> </a:t>
            </a:r>
            <a:r>
              <a:rPr sz="1450" spc="-250" dirty="0">
                <a:latin typeface="American Typewriter"/>
                <a:cs typeface="American Typewriter"/>
              </a:rPr>
              <a:t>F</a:t>
            </a:r>
            <a:r>
              <a:rPr sz="1450" spc="-22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m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40" dirty="0">
                <a:latin typeface="American Typewriter"/>
                <a:cs typeface="American Typewriter"/>
              </a:rPr>
              <a:t>orm</a:t>
            </a:r>
            <a:r>
              <a:rPr sz="1450" spc="-13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ocessi</a:t>
            </a:r>
            <a:r>
              <a:rPr sz="1450" spc="-145" dirty="0">
                <a:latin typeface="American Typewriter"/>
                <a:cs typeface="American Typewriter"/>
              </a:rPr>
              <a:t>n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poi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45" dirty="0">
                <a:latin typeface="American Typewriter"/>
                <a:cs typeface="American Typewriter"/>
              </a:rPr>
              <a:t>of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vi</a:t>
            </a:r>
            <a:r>
              <a:rPr sz="1450" spc="-150" dirty="0">
                <a:latin typeface="American Typewriter"/>
                <a:cs typeface="American Typewriter"/>
              </a:rPr>
              <a:t>e</a:t>
            </a:r>
            <a:r>
              <a:rPr sz="1450" spc="-250" dirty="0">
                <a:latin typeface="American Typewriter"/>
                <a:cs typeface="American Typewriter"/>
              </a:rPr>
              <a:t>w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ocessi</a:t>
            </a:r>
            <a:r>
              <a:rPr sz="1450" spc="-145" dirty="0">
                <a:latin typeface="American Typewriter"/>
                <a:cs typeface="American Typewriter"/>
              </a:rPr>
              <a:t>n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2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di</a:t>
            </a:r>
            <a:r>
              <a:rPr sz="1450" spc="-95" dirty="0">
                <a:latin typeface="American Typewriter"/>
                <a:cs typeface="American Typewriter"/>
              </a:rPr>
              <a:t>f</a:t>
            </a:r>
            <a:r>
              <a:rPr sz="1450" spc="-100" dirty="0">
                <a:latin typeface="American Typewriter"/>
                <a:cs typeface="American Typewriter"/>
              </a:rPr>
              <a:t>f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f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m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th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45" dirty="0">
                <a:latin typeface="American Typewriter"/>
                <a:cs typeface="American Typewriter"/>
              </a:rPr>
              <a:t>of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95" dirty="0">
                <a:latin typeface="American Typewriter"/>
                <a:cs typeface="American Typewriter"/>
              </a:rPr>
              <a:t>o</a:t>
            </a:r>
            <a:r>
              <a:rPr sz="1450" spc="-12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tinuou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65" dirty="0">
                <a:latin typeface="American Typewriter"/>
                <a:cs typeface="American Typewriter"/>
              </a:rPr>
              <a:t>e</a:t>
            </a:r>
            <a:r>
              <a:rPr sz="1450" spc="-300" dirty="0">
                <a:latin typeface="American Typewriter"/>
                <a:cs typeface="American Typewriter"/>
              </a:rPr>
              <a:t>x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th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2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la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130" dirty="0">
                <a:latin typeface="American Typewriter"/>
                <a:cs typeface="American Typewriter"/>
              </a:rPr>
              <a:t>ely</a:t>
            </a:r>
            <a:r>
              <a:rPr sz="1450" spc="-70" dirty="0">
                <a:latin typeface="American Typewriter"/>
                <a:cs typeface="American Typewriter"/>
              </a:rPr>
              <a:t> </a:t>
            </a:r>
            <a:r>
              <a:rPr sz="1450" spc="-170" dirty="0">
                <a:latin typeface="American Typewriter"/>
                <a:cs typeface="American Typewriter"/>
              </a:rPr>
              <a:t>unp</a:t>
            </a:r>
            <a:r>
              <a:rPr sz="1450" spc="-150" dirty="0">
                <a:latin typeface="American Typewriter"/>
                <a:cs typeface="American Typewriter"/>
              </a:rPr>
              <a:t>r</a:t>
            </a:r>
            <a:r>
              <a:rPr sz="1450" spc="-100" dirty="0">
                <a:latin typeface="American Typewriter"/>
                <a:cs typeface="American Typewriter"/>
              </a:rPr>
              <a:t>edic</a:t>
            </a:r>
            <a:r>
              <a:rPr sz="1450" spc="-105" dirty="0">
                <a:latin typeface="American Typewriter"/>
                <a:cs typeface="American Typewriter"/>
              </a:rPr>
              <a:t>t</a:t>
            </a:r>
            <a:r>
              <a:rPr sz="1450" spc="-90" dirty="0">
                <a:latin typeface="American Typewriter"/>
                <a:cs typeface="American Typewriter"/>
              </a:rPr>
              <a:t>ab</a:t>
            </a:r>
            <a:r>
              <a:rPr sz="1450" spc="-80" dirty="0">
                <a:latin typeface="American Typewriter"/>
                <a:cs typeface="American Typewriter"/>
              </a:rPr>
              <a:t>le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(Mose</a:t>
            </a:r>
            <a:r>
              <a:rPr sz="1450" spc="-335" dirty="0">
                <a:latin typeface="American Typewriter"/>
                <a:cs typeface="American Typewriter"/>
              </a:rPr>
              <a:t>r</a:t>
            </a:r>
            <a:r>
              <a:rPr sz="1450" spc="-35" dirty="0">
                <a:latin typeface="American Typewriter"/>
                <a:cs typeface="American Typewriter"/>
              </a:rPr>
              <a:t>, </a:t>
            </a:r>
            <a:r>
              <a:rPr sz="1450" spc="-170" dirty="0">
                <a:latin typeface="American Typewriter"/>
                <a:cs typeface="American Typewriter"/>
              </a:rPr>
              <a:t>1985).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504" y="11819371"/>
            <a:ext cx="4290695" cy="2445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9550">
              <a:lnSpc>
                <a:spcPct val="101099"/>
              </a:lnSpc>
            </a:pPr>
            <a:r>
              <a:rPr sz="1450" spc="5" dirty="0">
                <a:latin typeface="Courier New"/>
                <a:cs typeface="Courier New"/>
              </a:rPr>
              <a:t>o</a:t>
            </a:r>
            <a:r>
              <a:rPr sz="1450" spc="-100" dirty="0">
                <a:latin typeface="Courier New"/>
                <a:cs typeface="Courier New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The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105" dirty="0">
                <a:latin typeface="American Typewriter"/>
                <a:cs typeface="American Typewriter"/>
              </a:rPr>
              <a:t>e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25" dirty="0">
                <a:latin typeface="American Typewriter"/>
                <a:cs typeface="American Typewriter"/>
              </a:rPr>
              <a:t>al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20" dirty="0">
                <a:latin typeface="American Typewriter"/>
                <a:cs typeface="American Typewriter"/>
              </a:rPr>
              <a:t>ogniti</a:t>
            </a:r>
            <a:r>
              <a:rPr sz="1450" spc="-165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ocesse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occurring</a:t>
            </a:r>
            <a:r>
              <a:rPr sz="1450" spc="-135" dirty="0">
                <a:latin typeface="American Typewriter"/>
                <a:cs typeface="American Typewriter"/>
              </a:rPr>
              <a:t> durin</a:t>
            </a:r>
            <a:r>
              <a:rPr sz="1450" spc="-145" dirty="0">
                <a:latin typeface="American Typewriter"/>
                <a:cs typeface="American Typewriter"/>
              </a:rPr>
              <a:t>g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If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0" dirty="0">
                <a:latin typeface="American Typewriter"/>
                <a:cs typeface="American Typewriter"/>
              </a:rPr>
              <a:t>er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weak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75" dirty="0">
                <a:latin typeface="American Typewriter"/>
                <a:cs typeface="American Typewriter"/>
              </a:rPr>
              <a:t>        </a:t>
            </a:r>
            <a:r>
              <a:rPr sz="1450" spc="-85" dirty="0">
                <a:latin typeface="American Typewriter"/>
                <a:cs typeface="American Typewriter"/>
              </a:rPr>
              <a:t>on</a:t>
            </a:r>
            <a:r>
              <a:rPr sz="1450" spc="-7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80" dirty="0">
                <a:latin typeface="American Typewriter"/>
                <a:cs typeface="American Typewriter"/>
              </a:rPr>
              <a:t>ea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m</a:t>
            </a:r>
            <a:r>
              <a:rPr sz="1450" spc="-145" dirty="0">
                <a:latin typeface="American Typewriter"/>
                <a:cs typeface="American Typewriter"/>
              </a:rPr>
              <a:t>a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</a:t>
            </a:r>
            <a:r>
              <a:rPr sz="1450" spc="-75" dirty="0">
                <a:latin typeface="American Typewriter"/>
                <a:cs typeface="American Typewriter"/>
              </a:rPr>
              <a:t>f</a:t>
            </a:r>
            <a:r>
              <a:rPr sz="1450" spc="-100" dirty="0">
                <a:latin typeface="American Typewriter"/>
                <a:cs typeface="American Typewriter"/>
              </a:rPr>
              <a:t>f</a:t>
            </a:r>
            <a:r>
              <a:rPr sz="1450" spc="-85" dirty="0">
                <a:latin typeface="American Typewriter"/>
                <a:cs typeface="American Typewriter"/>
              </a:rPr>
              <a:t>ect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h</a:t>
            </a:r>
            <a:r>
              <a:rPr sz="1450" spc="-100" dirty="0">
                <a:latin typeface="American Typewriter"/>
                <a:cs typeface="American Typewriter"/>
              </a:rPr>
              <a:t>o</a:t>
            </a: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5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40" dirty="0">
                <a:latin typeface="American Typewriter"/>
                <a:cs typeface="American Typewriter"/>
              </a:rPr>
              <a:t>orm</a:t>
            </a:r>
            <a:r>
              <a:rPr sz="1450" spc="-13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14" dirty="0">
                <a:latin typeface="American Typewriter"/>
                <a:cs typeface="American Typewriter"/>
              </a:rPr>
              <a:t>or</a:t>
            </a:r>
            <a:r>
              <a:rPr sz="1450" spc="-190" dirty="0">
                <a:latin typeface="American Typewriter"/>
                <a:cs typeface="American Typewriter"/>
              </a:rPr>
              <a:t>m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ce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120" dirty="0">
                <a:latin typeface="American Typewriter"/>
                <a:cs typeface="American Typewriter"/>
              </a:rPr>
              <a:t> languag</a:t>
            </a:r>
            <a:r>
              <a:rPr sz="1450" spc="-35" dirty="0">
                <a:latin typeface="American Typewriter"/>
                <a:cs typeface="American Typewriter"/>
              </a:rPr>
              <a:t>e.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Debr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Russe</a:t>
            </a:r>
            <a:r>
              <a:rPr sz="1450" spc="-95" dirty="0">
                <a:latin typeface="American Typewriter"/>
                <a:cs typeface="American Typewriter"/>
              </a:rPr>
              <a:t>l</a:t>
            </a:r>
            <a:r>
              <a:rPr sz="1450" spc="-114" dirty="0">
                <a:latin typeface="American Typewriter"/>
                <a:cs typeface="American Typewriter"/>
              </a:rPr>
              <a:t>l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14" dirty="0">
                <a:latin typeface="American Typewriter"/>
                <a:cs typeface="American Typewriter"/>
              </a:rPr>
              <a:t>onduc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229" dirty="0">
                <a:latin typeface="American Typewriter"/>
                <a:cs typeface="American Typewriter"/>
              </a:rPr>
              <a:t>r</a:t>
            </a:r>
            <a:r>
              <a:rPr sz="1450" spc="-114" dirty="0">
                <a:latin typeface="American Typewriter"/>
                <a:cs typeface="American Typewriter"/>
              </a:rPr>
              <a:t>esea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ch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using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4</a:t>
            </a:r>
            <a:r>
              <a:rPr sz="1450" spc="-85" dirty="0">
                <a:latin typeface="American Typewriter"/>
                <a:cs typeface="American Typewriter"/>
              </a:rPr>
              <a:t> 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s</a:t>
            </a:r>
            <a:r>
              <a:rPr sz="1450" spc="-60" dirty="0">
                <a:latin typeface="American Typewriter"/>
                <a:cs typeface="American Typewriter"/>
              </a:rPr>
              <a:t>;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3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them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se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langua</a:t>
            </a:r>
            <a:r>
              <a:rPr sz="1450" spc="-14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learn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235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s.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Englis</a:t>
            </a:r>
            <a:r>
              <a:rPr sz="1450" spc="-185" dirty="0">
                <a:latin typeface="American Typewriter"/>
                <a:cs typeface="American Typewriter"/>
              </a:rPr>
              <a:t>h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their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fi</a:t>
            </a:r>
            <a:r>
              <a:rPr sz="1450" spc="-190" dirty="0">
                <a:latin typeface="American Typewriter"/>
                <a:cs typeface="American Typewriter"/>
              </a:rPr>
              <a:t>r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while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65" dirty="0">
                <a:latin typeface="American Typewriter"/>
                <a:cs typeface="American Typewriter"/>
              </a:rPr>
              <a:t>ASL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their</a:t>
            </a:r>
            <a:r>
              <a:rPr sz="1450" spc="-7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se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ond</a:t>
            </a:r>
            <a:r>
              <a:rPr sz="1450" spc="-45" dirty="0">
                <a:latin typeface="American Typewriter"/>
                <a:cs typeface="American Typewriter"/>
              </a:rPr>
              <a:t>.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4</a:t>
            </a:r>
            <a:r>
              <a:rPr sz="1425" spc="-97" baseline="26315" dirty="0">
                <a:latin typeface="American Typewriter"/>
                <a:cs typeface="American Typewriter"/>
              </a:rPr>
              <a:t>t</a:t>
            </a:r>
            <a:r>
              <a:rPr sz="1425" spc="-142" baseline="26315" dirty="0">
                <a:latin typeface="American Typewriter"/>
                <a:cs typeface="American Typewriter"/>
              </a:rPr>
              <a:t>h</a:t>
            </a:r>
            <a:r>
              <a:rPr sz="1425" spc="142" baseline="2631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n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114" dirty="0">
                <a:latin typeface="American Typewriter"/>
                <a:cs typeface="American Typewriter"/>
              </a:rPr>
              <a:t>ti</a:t>
            </a:r>
            <a:r>
              <a:rPr sz="1450" spc="-210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signe</a:t>
            </a:r>
            <a:r>
              <a:rPr sz="1450" spc="-130" dirty="0">
                <a:latin typeface="American Typewriter"/>
                <a:cs typeface="American Typewriter"/>
              </a:rPr>
              <a:t>r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with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De</a:t>
            </a:r>
            <a:r>
              <a:rPr sz="1450" spc="-110" dirty="0">
                <a:latin typeface="American Typewriter"/>
                <a:cs typeface="American Typewriter"/>
              </a:rPr>
              <a:t>a</a:t>
            </a:r>
            <a:r>
              <a:rPr sz="1450" spc="-60" dirty="0">
                <a:latin typeface="American Typewriter"/>
                <a:cs typeface="American Typewriter"/>
              </a:rPr>
              <a:t>f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pa</a:t>
            </a:r>
            <a:r>
              <a:rPr sz="1450" spc="-150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e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ts.</a:t>
            </a:r>
            <a:endParaRPr sz="1450" dirty="0">
              <a:latin typeface="American Typewriter"/>
              <a:cs typeface="American Typewriter"/>
            </a:endParaRPr>
          </a:p>
          <a:p>
            <a:pPr marL="221615" marR="89535">
              <a:lnSpc>
                <a:spcPct val="101099"/>
              </a:lnSpc>
            </a:pP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3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se</a:t>
            </a:r>
            <a:r>
              <a:rPr sz="1450" spc="-114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langua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learn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23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made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mo</a:t>
            </a:r>
            <a:r>
              <a:rPr sz="1450" spc="-12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er</a:t>
            </a:r>
            <a:r>
              <a:rPr sz="1450" spc="-175" dirty="0">
                <a:latin typeface="American Typewriter"/>
                <a:cs typeface="American Typewriter"/>
              </a:rPr>
              <a:t>r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7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operl</a:t>
            </a:r>
            <a:r>
              <a:rPr sz="1450" spc="-140" dirty="0">
                <a:latin typeface="American Typewriter"/>
                <a:cs typeface="American Typewriter"/>
              </a:rPr>
              <a:t>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20" dirty="0">
                <a:latin typeface="American Typewriter"/>
                <a:cs typeface="American Typewriter"/>
              </a:rPr>
              <a:t>ting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65" dirty="0">
                <a:latin typeface="American Typewriter"/>
                <a:cs typeface="American Typewriter"/>
              </a:rPr>
              <a:t>ASL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u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14" dirty="0">
                <a:latin typeface="American Typewriter"/>
                <a:cs typeface="American Typewriter"/>
              </a:rPr>
              <a:t>ance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40" dirty="0">
                <a:latin typeface="American Typewriter"/>
                <a:cs typeface="American Typewriter"/>
              </a:rPr>
              <a:t>(Jan</a:t>
            </a:r>
            <a:r>
              <a:rPr sz="1450" spc="-250" dirty="0">
                <a:latin typeface="American Typewriter"/>
                <a:cs typeface="American Typewriter"/>
              </a:rPr>
              <a:t>z</a:t>
            </a:r>
            <a:r>
              <a:rPr sz="1450" spc="-80" dirty="0">
                <a:latin typeface="American Typewriter"/>
                <a:cs typeface="American Typewriter"/>
              </a:rPr>
              <a:t>en,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170" dirty="0">
                <a:latin typeface="American Typewriter"/>
                <a:cs typeface="American Typewriter"/>
              </a:rPr>
              <a:t>2005).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392201" y="2478109"/>
            <a:ext cx="4561205" cy="6078220"/>
          </a:xfrm>
          <a:custGeom>
            <a:avLst/>
            <a:gdLst/>
            <a:ahLst/>
            <a:cxnLst/>
            <a:rect l="l" t="t" r="r" b="b"/>
            <a:pathLst>
              <a:path w="4561205" h="6078220">
                <a:moveTo>
                  <a:pt x="4404090" y="156677"/>
                </a:moveTo>
                <a:lnTo>
                  <a:pt x="156677" y="156677"/>
                </a:lnTo>
                <a:lnTo>
                  <a:pt x="128767" y="186804"/>
                </a:lnTo>
                <a:lnTo>
                  <a:pt x="103210" y="219009"/>
                </a:lnTo>
                <a:lnTo>
                  <a:pt x="80144" y="253154"/>
                </a:lnTo>
                <a:lnTo>
                  <a:pt x="59707" y="289102"/>
                </a:lnTo>
                <a:lnTo>
                  <a:pt x="42037" y="326716"/>
                </a:lnTo>
                <a:lnTo>
                  <a:pt x="27270" y="365857"/>
                </a:lnTo>
                <a:lnTo>
                  <a:pt x="15546" y="406388"/>
                </a:lnTo>
                <a:lnTo>
                  <a:pt x="7001" y="448172"/>
                </a:lnTo>
                <a:lnTo>
                  <a:pt x="1773" y="491070"/>
                </a:lnTo>
                <a:lnTo>
                  <a:pt x="0" y="534945"/>
                </a:lnTo>
                <a:lnTo>
                  <a:pt x="0" y="5543054"/>
                </a:lnTo>
                <a:lnTo>
                  <a:pt x="1773" y="5586929"/>
                </a:lnTo>
                <a:lnTo>
                  <a:pt x="7001" y="5629827"/>
                </a:lnTo>
                <a:lnTo>
                  <a:pt x="15546" y="5671611"/>
                </a:lnTo>
                <a:lnTo>
                  <a:pt x="27270" y="5712142"/>
                </a:lnTo>
                <a:lnTo>
                  <a:pt x="42037" y="5751283"/>
                </a:lnTo>
                <a:lnTo>
                  <a:pt x="59707" y="5788897"/>
                </a:lnTo>
                <a:lnTo>
                  <a:pt x="80144" y="5824845"/>
                </a:lnTo>
                <a:lnTo>
                  <a:pt x="103210" y="5858991"/>
                </a:lnTo>
                <a:lnTo>
                  <a:pt x="128767" y="5891195"/>
                </a:lnTo>
                <a:lnTo>
                  <a:pt x="156677" y="5921322"/>
                </a:lnTo>
                <a:lnTo>
                  <a:pt x="186804" y="5949232"/>
                </a:lnTo>
                <a:lnTo>
                  <a:pt x="219009" y="5974789"/>
                </a:lnTo>
                <a:lnTo>
                  <a:pt x="253154" y="5997855"/>
                </a:lnTo>
                <a:lnTo>
                  <a:pt x="289102" y="6018292"/>
                </a:lnTo>
                <a:lnTo>
                  <a:pt x="326716" y="6035962"/>
                </a:lnTo>
                <a:lnTo>
                  <a:pt x="365857" y="6050729"/>
                </a:lnTo>
                <a:lnTo>
                  <a:pt x="406388" y="6062453"/>
                </a:lnTo>
                <a:lnTo>
                  <a:pt x="448172" y="6070998"/>
                </a:lnTo>
                <a:lnTo>
                  <a:pt x="491070" y="6076226"/>
                </a:lnTo>
                <a:lnTo>
                  <a:pt x="534945" y="6078000"/>
                </a:lnTo>
                <a:lnTo>
                  <a:pt x="4025822" y="6078000"/>
                </a:lnTo>
                <a:lnTo>
                  <a:pt x="4069698" y="6076226"/>
                </a:lnTo>
                <a:lnTo>
                  <a:pt x="4112596" y="6070998"/>
                </a:lnTo>
                <a:lnTo>
                  <a:pt x="4154380" y="6062453"/>
                </a:lnTo>
                <a:lnTo>
                  <a:pt x="4194911" y="6050729"/>
                </a:lnTo>
                <a:lnTo>
                  <a:pt x="4234052" y="6035962"/>
                </a:lnTo>
                <a:lnTo>
                  <a:pt x="4271666" y="6018292"/>
                </a:lnTo>
                <a:lnTo>
                  <a:pt x="4307614" y="5997855"/>
                </a:lnTo>
                <a:lnTo>
                  <a:pt x="4341759" y="5974789"/>
                </a:lnTo>
                <a:lnTo>
                  <a:pt x="4373964" y="5949232"/>
                </a:lnTo>
                <a:lnTo>
                  <a:pt x="4404090" y="5921322"/>
                </a:lnTo>
                <a:lnTo>
                  <a:pt x="4432001" y="5891195"/>
                </a:lnTo>
                <a:lnTo>
                  <a:pt x="4457558" y="5858991"/>
                </a:lnTo>
                <a:lnTo>
                  <a:pt x="4480624" y="5824845"/>
                </a:lnTo>
                <a:lnTo>
                  <a:pt x="4501061" y="5788897"/>
                </a:lnTo>
                <a:lnTo>
                  <a:pt x="4518731" y="5751283"/>
                </a:lnTo>
                <a:lnTo>
                  <a:pt x="4533497" y="5712142"/>
                </a:lnTo>
                <a:lnTo>
                  <a:pt x="4545222" y="5671611"/>
                </a:lnTo>
                <a:lnTo>
                  <a:pt x="4553767" y="5629827"/>
                </a:lnTo>
                <a:lnTo>
                  <a:pt x="4558995" y="5586929"/>
                </a:lnTo>
                <a:lnTo>
                  <a:pt x="4560768" y="5543054"/>
                </a:lnTo>
                <a:lnTo>
                  <a:pt x="4560768" y="534945"/>
                </a:lnTo>
                <a:lnTo>
                  <a:pt x="4558995" y="491070"/>
                </a:lnTo>
                <a:lnTo>
                  <a:pt x="4553767" y="448172"/>
                </a:lnTo>
                <a:lnTo>
                  <a:pt x="4545222" y="406388"/>
                </a:lnTo>
                <a:lnTo>
                  <a:pt x="4533497" y="365857"/>
                </a:lnTo>
                <a:lnTo>
                  <a:pt x="4518731" y="326716"/>
                </a:lnTo>
                <a:lnTo>
                  <a:pt x="4501061" y="289102"/>
                </a:lnTo>
                <a:lnTo>
                  <a:pt x="4480624" y="253154"/>
                </a:lnTo>
                <a:lnTo>
                  <a:pt x="4457558" y="219009"/>
                </a:lnTo>
                <a:lnTo>
                  <a:pt x="4432001" y="186804"/>
                </a:lnTo>
                <a:lnTo>
                  <a:pt x="4404090" y="156677"/>
                </a:lnTo>
                <a:close/>
              </a:path>
              <a:path w="4561205" h="6078220">
                <a:moveTo>
                  <a:pt x="4025822" y="0"/>
                </a:moveTo>
                <a:lnTo>
                  <a:pt x="534945" y="0"/>
                </a:lnTo>
                <a:lnTo>
                  <a:pt x="491070" y="1773"/>
                </a:lnTo>
                <a:lnTo>
                  <a:pt x="448172" y="7001"/>
                </a:lnTo>
                <a:lnTo>
                  <a:pt x="406388" y="15546"/>
                </a:lnTo>
                <a:lnTo>
                  <a:pt x="365857" y="27270"/>
                </a:lnTo>
                <a:lnTo>
                  <a:pt x="326716" y="42037"/>
                </a:lnTo>
                <a:lnTo>
                  <a:pt x="289102" y="59707"/>
                </a:lnTo>
                <a:lnTo>
                  <a:pt x="253154" y="80144"/>
                </a:lnTo>
                <a:lnTo>
                  <a:pt x="219009" y="103210"/>
                </a:lnTo>
                <a:lnTo>
                  <a:pt x="186804" y="128767"/>
                </a:lnTo>
                <a:lnTo>
                  <a:pt x="4373964" y="128767"/>
                </a:lnTo>
                <a:lnTo>
                  <a:pt x="4341759" y="103210"/>
                </a:lnTo>
                <a:lnTo>
                  <a:pt x="4307614" y="80144"/>
                </a:lnTo>
                <a:lnTo>
                  <a:pt x="4271666" y="59707"/>
                </a:lnTo>
                <a:lnTo>
                  <a:pt x="4234052" y="42037"/>
                </a:lnTo>
                <a:lnTo>
                  <a:pt x="4194911" y="27270"/>
                </a:lnTo>
                <a:lnTo>
                  <a:pt x="4154380" y="15546"/>
                </a:lnTo>
                <a:lnTo>
                  <a:pt x="4112596" y="7001"/>
                </a:lnTo>
                <a:lnTo>
                  <a:pt x="4069698" y="1773"/>
                </a:lnTo>
                <a:lnTo>
                  <a:pt x="4025822" y="0"/>
                </a:lnTo>
                <a:close/>
              </a:path>
            </a:pathLst>
          </a:custGeom>
          <a:solidFill>
            <a:srgbClr val="0F243E">
              <a:alpha val="39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92201" y="2478109"/>
            <a:ext cx="4561205" cy="6078220"/>
          </a:xfrm>
          <a:custGeom>
            <a:avLst/>
            <a:gdLst/>
            <a:ahLst/>
            <a:cxnLst/>
            <a:rect l="l" t="t" r="r" b="b"/>
            <a:pathLst>
              <a:path w="4561205" h="6078220">
                <a:moveTo>
                  <a:pt x="0" y="534945"/>
                </a:moveTo>
                <a:lnTo>
                  <a:pt x="1773" y="491070"/>
                </a:lnTo>
                <a:lnTo>
                  <a:pt x="7001" y="448172"/>
                </a:lnTo>
                <a:lnTo>
                  <a:pt x="15546" y="406388"/>
                </a:lnTo>
                <a:lnTo>
                  <a:pt x="27270" y="365857"/>
                </a:lnTo>
                <a:lnTo>
                  <a:pt x="42037" y="326716"/>
                </a:lnTo>
                <a:lnTo>
                  <a:pt x="59707" y="289102"/>
                </a:lnTo>
                <a:lnTo>
                  <a:pt x="80144" y="253154"/>
                </a:lnTo>
                <a:lnTo>
                  <a:pt x="103210" y="219009"/>
                </a:lnTo>
                <a:lnTo>
                  <a:pt x="128767" y="186804"/>
                </a:lnTo>
                <a:lnTo>
                  <a:pt x="156677" y="156677"/>
                </a:lnTo>
                <a:lnTo>
                  <a:pt x="186804" y="128767"/>
                </a:lnTo>
                <a:lnTo>
                  <a:pt x="219009" y="103210"/>
                </a:lnTo>
                <a:lnTo>
                  <a:pt x="253154" y="80144"/>
                </a:lnTo>
                <a:lnTo>
                  <a:pt x="289102" y="59707"/>
                </a:lnTo>
                <a:lnTo>
                  <a:pt x="326716" y="42037"/>
                </a:lnTo>
                <a:lnTo>
                  <a:pt x="365857" y="27270"/>
                </a:lnTo>
                <a:lnTo>
                  <a:pt x="406388" y="15546"/>
                </a:lnTo>
                <a:lnTo>
                  <a:pt x="448172" y="7001"/>
                </a:lnTo>
                <a:lnTo>
                  <a:pt x="491070" y="1773"/>
                </a:lnTo>
                <a:lnTo>
                  <a:pt x="534945" y="0"/>
                </a:lnTo>
                <a:lnTo>
                  <a:pt x="4025822" y="0"/>
                </a:lnTo>
                <a:lnTo>
                  <a:pt x="4069698" y="1773"/>
                </a:lnTo>
                <a:lnTo>
                  <a:pt x="4112596" y="7001"/>
                </a:lnTo>
                <a:lnTo>
                  <a:pt x="4154380" y="15546"/>
                </a:lnTo>
                <a:lnTo>
                  <a:pt x="4194911" y="27270"/>
                </a:lnTo>
                <a:lnTo>
                  <a:pt x="4234052" y="42037"/>
                </a:lnTo>
                <a:lnTo>
                  <a:pt x="4271666" y="59707"/>
                </a:lnTo>
                <a:lnTo>
                  <a:pt x="4307614" y="80144"/>
                </a:lnTo>
                <a:lnTo>
                  <a:pt x="4341759" y="103210"/>
                </a:lnTo>
                <a:lnTo>
                  <a:pt x="4373964" y="128767"/>
                </a:lnTo>
                <a:lnTo>
                  <a:pt x="4404090" y="156677"/>
                </a:lnTo>
                <a:lnTo>
                  <a:pt x="4432001" y="186804"/>
                </a:lnTo>
                <a:lnTo>
                  <a:pt x="4457558" y="219009"/>
                </a:lnTo>
                <a:lnTo>
                  <a:pt x="4480624" y="253154"/>
                </a:lnTo>
                <a:lnTo>
                  <a:pt x="4501061" y="289102"/>
                </a:lnTo>
                <a:lnTo>
                  <a:pt x="4518731" y="326716"/>
                </a:lnTo>
                <a:lnTo>
                  <a:pt x="4533497" y="365857"/>
                </a:lnTo>
                <a:lnTo>
                  <a:pt x="4545222" y="406388"/>
                </a:lnTo>
                <a:lnTo>
                  <a:pt x="4553767" y="448172"/>
                </a:lnTo>
                <a:lnTo>
                  <a:pt x="4558995" y="491070"/>
                </a:lnTo>
                <a:lnTo>
                  <a:pt x="4560768" y="534945"/>
                </a:lnTo>
                <a:lnTo>
                  <a:pt x="4560768" y="5543054"/>
                </a:lnTo>
                <a:lnTo>
                  <a:pt x="4558995" y="5586929"/>
                </a:lnTo>
                <a:lnTo>
                  <a:pt x="4553767" y="5629827"/>
                </a:lnTo>
                <a:lnTo>
                  <a:pt x="4545222" y="5671611"/>
                </a:lnTo>
                <a:lnTo>
                  <a:pt x="4533497" y="5712142"/>
                </a:lnTo>
                <a:lnTo>
                  <a:pt x="4518731" y="5751283"/>
                </a:lnTo>
                <a:lnTo>
                  <a:pt x="4501061" y="5788897"/>
                </a:lnTo>
                <a:lnTo>
                  <a:pt x="4480624" y="5824845"/>
                </a:lnTo>
                <a:lnTo>
                  <a:pt x="4457558" y="5858991"/>
                </a:lnTo>
                <a:lnTo>
                  <a:pt x="4432001" y="5891195"/>
                </a:lnTo>
                <a:lnTo>
                  <a:pt x="4404090" y="5921322"/>
                </a:lnTo>
                <a:lnTo>
                  <a:pt x="4373964" y="5949232"/>
                </a:lnTo>
                <a:lnTo>
                  <a:pt x="4341759" y="5974789"/>
                </a:lnTo>
                <a:lnTo>
                  <a:pt x="4307614" y="5997855"/>
                </a:lnTo>
                <a:lnTo>
                  <a:pt x="4271666" y="6018292"/>
                </a:lnTo>
                <a:lnTo>
                  <a:pt x="4234052" y="6035962"/>
                </a:lnTo>
                <a:lnTo>
                  <a:pt x="4194911" y="6050729"/>
                </a:lnTo>
                <a:lnTo>
                  <a:pt x="4154380" y="6062453"/>
                </a:lnTo>
                <a:lnTo>
                  <a:pt x="4112596" y="6070998"/>
                </a:lnTo>
                <a:lnTo>
                  <a:pt x="4069698" y="6076226"/>
                </a:lnTo>
                <a:lnTo>
                  <a:pt x="4025822" y="6078000"/>
                </a:lnTo>
                <a:lnTo>
                  <a:pt x="534945" y="6078000"/>
                </a:lnTo>
                <a:lnTo>
                  <a:pt x="491070" y="6076226"/>
                </a:lnTo>
                <a:lnTo>
                  <a:pt x="448172" y="6070998"/>
                </a:lnTo>
                <a:lnTo>
                  <a:pt x="406388" y="6062453"/>
                </a:lnTo>
                <a:lnTo>
                  <a:pt x="365857" y="6050729"/>
                </a:lnTo>
                <a:lnTo>
                  <a:pt x="326716" y="6035962"/>
                </a:lnTo>
                <a:lnTo>
                  <a:pt x="289102" y="6018292"/>
                </a:lnTo>
                <a:lnTo>
                  <a:pt x="253154" y="5997855"/>
                </a:lnTo>
                <a:lnTo>
                  <a:pt x="219009" y="5974789"/>
                </a:lnTo>
                <a:lnTo>
                  <a:pt x="186804" y="5949232"/>
                </a:lnTo>
                <a:lnTo>
                  <a:pt x="156677" y="5921322"/>
                </a:lnTo>
                <a:lnTo>
                  <a:pt x="128767" y="5891195"/>
                </a:lnTo>
                <a:lnTo>
                  <a:pt x="103210" y="5858991"/>
                </a:lnTo>
                <a:lnTo>
                  <a:pt x="80144" y="5824845"/>
                </a:lnTo>
                <a:lnTo>
                  <a:pt x="59707" y="5788897"/>
                </a:lnTo>
                <a:lnTo>
                  <a:pt x="42037" y="5751283"/>
                </a:lnTo>
                <a:lnTo>
                  <a:pt x="27270" y="5712142"/>
                </a:lnTo>
                <a:lnTo>
                  <a:pt x="15546" y="5671611"/>
                </a:lnTo>
                <a:lnTo>
                  <a:pt x="7001" y="5629827"/>
                </a:lnTo>
                <a:lnTo>
                  <a:pt x="1773" y="5586929"/>
                </a:lnTo>
                <a:lnTo>
                  <a:pt x="0" y="5543054"/>
                </a:lnTo>
                <a:lnTo>
                  <a:pt x="0" y="53494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392201" y="11945884"/>
            <a:ext cx="4561205" cy="2722880"/>
          </a:xfrm>
          <a:custGeom>
            <a:avLst/>
            <a:gdLst/>
            <a:ahLst/>
            <a:cxnLst/>
            <a:rect l="l" t="t" r="r" b="b"/>
            <a:pathLst>
              <a:path w="4561205" h="2722880">
                <a:moveTo>
                  <a:pt x="4241464" y="0"/>
                </a:moveTo>
                <a:lnTo>
                  <a:pt x="319303" y="0"/>
                </a:lnTo>
                <a:lnTo>
                  <a:pt x="293119" y="1058"/>
                </a:lnTo>
                <a:lnTo>
                  <a:pt x="242580" y="9281"/>
                </a:lnTo>
                <a:lnTo>
                  <a:pt x="195028" y="25096"/>
                </a:lnTo>
                <a:lnTo>
                  <a:pt x="151120" y="47845"/>
                </a:lnTo>
                <a:lnTo>
                  <a:pt x="111515" y="76871"/>
                </a:lnTo>
                <a:lnTo>
                  <a:pt x="76871" y="111515"/>
                </a:lnTo>
                <a:lnTo>
                  <a:pt x="47845" y="151120"/>
                </a:lnTo>
                <a:lnTo>
                  <a:pt x="25096" y="195028"/>
                </a:lnTo>
                <a:lnTo>
                  <a:pt x="9281" y="242580"/>
                </a:lnTo>
                <a:lnTo>
                  <a:pt x="1058" y="293119"/>
                </a:lnTo>
                <a:lnTo>
                  <a:pt x="0" y="319303"/>
                </a:lnTo>
                <a:lnTo>
                  <a:pt x="0" y="2403126"/>
                </a:lnTo>
                <a:lnTo>
                  <a:pt x="4179" y="2454917"/>
                </a:lnTo>
                <a:lnTo>
                  <a:pt x="16281" y="2504049"/>
                </a:lnTo>
                <a:lnTo>
                  <a:pt x="35645" y="2549862"/>
                </a:lnTo>
                <a:lnTo>
                  <a:pt x="61615" y="2591700"/>
                </a:lnTo>
                <a:lnTo>
                  <a:pt x="93532" y="2628906"/>
                </a:lnTo>
                <a:lnTo>
                  <a:pt x="130739" y="2660821"/>
                </a:lnTo>
                <a:lnTo>
                  <a:pt x="172577" y="2686789"/>
                </a:lnTo>
                <a:lnTo>
                  <a:pt x="218390" y="2706151"/>
                </a:lnTo>
                <a:lnTo>
                  <a:pt x="267518" y="2718250"/>
                </a:lnTo>
                <a:lnTo>
                  <a:pt x="319303" y="2722430"/>
                </a:lnTo>
                <a:lnTo>
                  <a:pt x="4241464" y="2722430"/>
                </a:lnTo>
                <a:lnTo>
                  <a:pt x="4293250" y="2718250"/>
                </a:lnTo>
                <a:lnTo>
                  <a:pt x="4342378" y="2706151"/>
                </a:lnTo>
                <a:lnTo>
                  <a:pt x="4388190" y="2686789"/>
                </a:lnTo>
                <a:lnTo>
                  <a:pt x="4430029" y="2660821"/>
                </a:lnTo>
                <a:lnTo>
                  <a:pt x="4467236" y="2628906"/>
                </a:lnTo>
                <a:lnTo>
                  <a:pt x="4499153" y="2591700"/>
                </a:lnTo>
                <a:lnTo>
                  <a:pt x="4525123" y="2549862"/>
                </a:lnTo>
                <a:lnTo>
                  <a:pt x="4544487" y="2504049"/>
                </a:lnTo>
                <a:lnTo>
                  <a:pt x="4556588" y="2454917"/>
                </a:lnTo>
                <a:lnTo>
                  <a:pt x="4560768" y="2403126"/>
                </a:lnTo>
                <a:lnTo>
                  <a:pt x="4560768" y="319303"/>
                </a:lnTo>
                <a:lnTo>
                  <a:pt x="4556588" y="267518"/>
                </a:lnTo>
                <a:lnTo>
                  <a:pt x="4544487" y="218390"/>
                </a:lnTo>
                <a:lnTo>
                  <a:pt x="4525123" y="172577"/>
                </a:lnTo>
                <a:lnTo>
                  <a:pt x="4499153" y="130739"/>
                </a:lnTo>
                <a:lnTo>
                  <a:pt x="4467236" y="93532"/>
                </a:lnTo>
                <a:lnTo>
                  <a:pt x="4430029" y="61615"/>
                </a:lnTo>
                <a:lnTo>
                  <a:pt x="4388190" y="35645"/>
                </a:lnTo>
                <a:lnTo>
                  <a:pt x="4342378" y="16281"/>
                </a:lnTo>
                <a:lnTo>
                  <a:pt x="4293250" y="4179"/>
                </a:lnTo>
                <a:lnTo>
                  <a:pt x="4241464" y="0"/>
                </a:lnTo>
                <a:close/>
              </a:path>
            </a:pathLst>
          </a:custGeom>
          <a:solidFill>
            <a:srgbClr val="403052">
              <a:alpha val="5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92201" y="11945884"/>
            <a:ext cx="4561205" cy="2722880"/>
          </a:xfrm>
          <a:custGeom>
            <a:avLst/>
            <a:gdLst/>
            <a:ahLst/>
            <a:cxnLst/>
            <a:rect l="l" t="t" r="r" b="b"/>
            <a:pathLst>
              <a:path w="4561205" h="2722880">
                <a:moveTo>
                  <a:pt x="0" y="319303"/>
                </a:moveTo>
                <a:lnTo>
                  <a:pt x="4179" y="267518"/>
                </a:lnTo>
                <a:lnTo>
                  <a:pt x="16281" y="218390"/>
                </a:lnTo>
                <a:lnTo>
                  <a:pt x="35645" y="172577"/>
                </a:lnTo>
                <a:lnTo>
                  <a:pt x="61615" y="130739"/>
                </a:lnTo>
                <a:lnTo>
                  <a:pt x="93532" y="93532"/>
                </a:lnTo>
                <a:lnTo>
                  <a:pt x="130739" y="61615"/>
                </a:lnTo>
                <a:lnTo>
                  <a:pt x="172577" y="35645"/>
                </a:lnTo>
                <a:lnTo>
                  <a:pt x="218390" y="16281"/>
                </a:lnTo>
                <a:lnTo>
                  <a:pt x="267518" y="4179"/>
                </a:lnTo>
                <a:lnTo>
                  <a:pt x="319303" y="0"/>
                </a:lnTo>
                <a:lnTo>
                  <a:pt x="4241464" y="0"/>
                </a:lnTo>
                <a:lnTo>
                  <a:pt x="4293250" y="4179"/>
                </a:lnTo>
                <a:lnTo>
                  <a:pt x="4342378" y="16281"/>
                </a:lnTo>
                <a:lnTo>
                  <a:pt x="4388190" y="35645"/>
                </a:lnTo>
                <a:lnTo>
                  <a:pt x="4430029" y="61615"/>
                </a:lnTo>
                <a:lnTo>
                  <a:pt x="4467236" y="93532"/>
                </a:lnTo>
                <a:lnTo>
                  <a:pt x="4499153" y="130739"/>
                </a:lnTo>
                <a:lnTo>
                  <a:pt x="4525123" y="172577"/>
                </a:lnTo>
                <a:lnTo>
                  <a:pt x="4544487" y="218390"/>
                </a:lnTo>
                <a:lnTo>
                  <a:pt x="4556588" y="267518"/>
                </a:lnTo>
                <a:lnTo>
                  <a:pt x="4560768" y="319303"/>
                </a:lnTo>
                <a:lnTo>
                  <a:pt x="4560768" y="2403126"/>
                </a:lnTo>
                <a:lnTo>
                  <a:pt x="4556588" y="2454917"/>
                </a:lnTo>
                <a:lnTo>
                  <a:pt x="4544487" y="2504049"/>
                </a:lnTo>
                <a:lnTo>
                  <a:pt x="4525123" y="2549862"/>
                </a:lnTo>
                <a:lnTo>
                  <a:pt x="4499153" y="2591700"/>
                </a:lnTo>
                <a:lnTo>
                  <a:pt x="4467236" y="2628906"/>
                </a:lnTo>
                <a:lnTo>
                  <a:pt x="4430029" y="2660821"/>
                </a:lnTo>
                <a:lnTo>
                  <a:pt x="4388190" y="2686789"/>
                </a:lnTo>
                <a:lnTo>
                  <a:pt x="4342378" y="2706151"/>
                </a:lnTo>
                <a:lnTo>
                  <a:pt x="4293250" y="2718250"/>
                </a:lnTo>
                <a:lnTo>
                  <a:pt x="4241464" y="2722430"/>
                </a:lnTo>
                <a:lnTo>
                  <a:pt x="319303" y="2722430"/>
                </a:lnTo>
                <a:lnTo>
                  <a:pt x="267518" y="2718250"/>
                </a:lnTo>
                <a:lnTo>
                  <a:pt x="218390" y="2706151"/>
                </a:lnTo>
                <a:lnTo>
                  <a:pt x="172577" y="2686789"/>
                </a:lnTo>
                <a:lnTo>
                  <a:pt x="130739" y="2660821"/>
                </a:lnTo>
                <a:lnTo>
                  <a:pt x="93532" y="2628906"/>
                </a:lnTo>
                <a:lnTo>
                  <a:pt x="61615" y="2591700"/>
                </a:lnTo>
                <a:lnTo>
                  <a:pt x="35645" y="2549862"/>
                </a:lnTo>
                <a:lnTo>
                  <a:pt x="16281" y="2504049"/>
                </a:lnTo>
                <a:lnTo>
                  <a:pt x="4179" y="2454917"/>
                </a:lnTo>
                <a:lnTo>
                  <a:pt x="0" y="2403126"/>
                </a:lnTo>
                <a:lnTo>
                  <a:pt x="0" y="319303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392201" y="8804618"/>
            <a:ext cx="4561205" cy="2932430"/>
          </a:xfrm>
          <a:custGeom>
            <a:avLst/>
            <a:gdLst/>
            <a:ahLst/>
            <a:cxnLst/>
            <a:rect l="l" t="t" r="r" b="b"/>
            <a:pathLst>
              <a:path w="4561205" h="2932429">
                <a:moveTo>
                  <a:pt x="4216916" y="0"/>
                </a:moveTo>
                <a:lnTo>
                  <a:pt x="343852" y="0"/>
                </a:lnTo>
                <a:lnTo>
                  <a:pt x="315655" y="1140"/>
                </a:lnTo>
                <a:lnTo>
                  <a:pt x="261231" y="9995"/>
                </a:lnTo>
                <a:lnTo>
                  <a:pt x="210023" y="27026"/>
                </a:lnTo>
                <a:lnTo>
                  <a:pt x="162739" y="51524"/>
                </a:lnTo>
                <a:lnTo>
                  <a:pt x="120090" y="82782"/>
                </a:lnTo>
                <a:lnTo>
                  <a:pt x="82782" y="120090"/>
                </a:lnTo>
                <a:lnTo>
                  <a:pt x="51524" y="162739"/>
                </a:lnTo>
                <a:lnTo>
                  <a:pt x="27026" y="210023"/>
                </a:lnTo>
                <a:lnTo>
                  <a:pt x="9995" y="261231"/>
                </a:lnTo>
                <a:lnTo>
                  <a:pt x="1140" y="315655"/>
                </a:lnTo>
                <a:lnTo>
                  <a:pt x="0" y="343852"/>
                </a:lnTo>
                <a:lnTo>
                  <a:pt x="0" y="2587995"/>
                </a:lnTo>
                <a:lnTo>
                  <a:pt x="4501" y="2643762"/>
                </a:lnTo>
                <a:lnTo>
                  <a:pt x="17532" y="2696667"/>
                </a:lnTo>
                <a:lnTo>
                  <a:pt x="38386" y="2746001"/>
                </a:lnTo>
                <a:lnTo>
                  <a:pt x="66352" y="2791056"/>
                </a:lnTo>
                <a:lnTo>
                  <a:pt x="100724" y="2831123"/>
                </a:lnTo>
                <a:lnTo>
                  <a:pt x="140791" y="2865495"/>
                </a:lnTo>
                <a:lnTo>
                  <a:pt x="185846" y="2893461"/>
                </a:lnTo>
                <a:lnTo>
                  <a:pt x="235180" y="2914315"/>
                </a:lnTo>
                <a:lnTo>
                  <a:pt x="288085" y="2927346"/>
                </a:lnTo>
                <a:lnTo>
                  <a:pt x="343852" y="2931847"/>
                </a:lnTo>
                <a:lnTo>
                  <a:pt x="4216916" y="2931847"/>
                </a:lnTo>
                <a:lnTo>
                  <a:pt x="4272683" y="2927346"/>
                </a:lnTo>
                <a:lnTo>
                  <a:pt x="4325588" y="2914315"/>
                </a:lnTo>
                <a:lnTo>
                  <a:pt x="4374922" y="2893461"/>
                </a:lnTo>
                <a:lnTo>
                  <a:pt x="4419977" y="2865495"/>
                </a:lnTo>
                <a:lnTo>
                  <a:pt x="4460044" y="2831123"/>
                </a:lnTo>
                <a:lnTo>
                  <a:pt x="4494415" y="2791056"/>
                </a:lnTo>
                <a:lnTo>
                  <a:pt x="4522382" y="2746001"/>
                </a:lnTo>
                <a:lnTo>
                  <a:pt x="4543235" y="2696667"/>
                </a:lnTo>
                <a:lnTo>
                  <a:pt x="4556267" y="2643762"/>
                </a:lnTo>
                <a:lnTo>
                  <a:pt x="4560768" y="2587995"/>
                </a:lnTo>
                <a:lnTo>
                  <a:pt x="4560768" y="343852"/>
                </a:lnTo>
                <a:lnTo>
                  <a:pt x="4556267" y="288085"/>
                </a:lnTo>
                <a:lnTo>
                  <a:pt x="4543235" y="235180"/>
                </a:lnTo>
                <a:lnTo>
                  <a:pt x="4522382" y="185846"/>
                </a:lnTo>
                <a:lnTo>
                  <a:pt x="4494415" y="140791"/>
                </a:lnTo>
                <a:lnTo>
                  <a:pt x="4460044" y="100724"/>
                </a:lnTo>
                <a:lnTo>
                  <a:pt x="4419977" y="66352"/>
                </a:lnTo>
                <a:lnTo>
                  <a:pt x="4374922" y="38386"/>
                </a:lnTo>
                <a:lnTo>
                  <a:pt x="4325588" y="17532"/>
                </a:lnTo>
                <a:lnTo>
                  <a:pt x="4272683" y="4501"/>
                </a:lnTo>
                <a:lnTo>
                  <a:pt x="4216916" y="0"/>
                </a:lnTo>
                <a:close/>
              </a:path>
            </a:pathLst>
          </a:custGeom>
          <a:solidFill>
            <a:srgbClr val="4F6128">
              <a:alpha val="37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92201" y="8804618"/>
            <a:ext cx="4561205" cy="2932430"/>
          </a:xfrm>
          <a:custGeom>
            <a:avLst/>
            <a:gdLst/>
            <a:ahLst/>
            <a:cxnLst/>
            <a:rect l="l" t="t" r="r" b="b"/>
            <a:pathLst>
              <a:path w="4561205" h="2932429">
                <a:moveTo>
                  <a:pt x="0" y="343852"/>
                </a:moveTo>
                <a:lnTo>
                  <a:pt x="4501" y="288085"/>
                </a:lnTo>
                <a:lnTo>
                  <a:pt x="17532" y="235180"/>
                </a:lnTo>
                <a:lnTo>
                  <a:pt x="38386" y="185846"/>
                </a:lnTo>
                <a:lnTo>
                  <a:pt x="66352" y="140791"/>
                </a:lnTo>
                <a:lnTo>
                  <a:pt x="100724" y="100724"/>
                </a:lnTo>
                <a:lnTo>
                  <a:pt x="140791" y="66352"/>
                </a:lnTo>
                <a:lnTo>
                  <a:pt x="185846" y="38386"/>
                </a:lnTo>
                <a:lnTo>
                  <a:pt x="235180" y="17532"/>
                </a:lnTo>
                <a:lnTo>
                  <a:pt x="288085" y="4501"/>
                </a:lnTo>
                <a:lnTo>
                  <a:pt x="343852" y="0"/>
                </a:lnTo>
                <a:lnTo>
                  <a:pt x="4216916" y="0"/>
                </a:lnTo>
                <a:lnTo>
                  <a:pt x="4272683" y="4501"/>
                </a:lnTo>
                <a:lnTo>
                  <a:pt x="4325588" y="17532"/>
                </a:lnTo>
                <a:lnTo>
                  <a:pt x="4374922" y="38386"/>
                </a:lnTo>
                <a:lnTo>
                  <a:pt x="4419977" y="66352"/>
                </a:lnTo>
                <a:lnTo>
                  <a:pt x="4460044" y="100724"/>
                </a:lnTo>
                <a:lnTo>
                  <a:pt x="4494415" y="140791"/>
                </a:lnTo>
                <a:lnTo>
                  <a:pt x="4522382" y="185846"/>
                </a:lnTo>
                <a:lnTo>
                  <a:pt x="4543235" y="235180"/>
                </a:lnTo>
                <a:lnTo>
                  <a:pt x="4556267" y="288085"/>
                </a:lnTo>
                <a:lnTo>
                  <a:pt x="4560768" y="343852"/>
                </a:lnTo>
                <a:lnTo>
                  <a:pt x="4560768" y="2587995"/>
                </a:lnTo>
                <a:lnTo>
                  <a:pt x="4556267" y="2643762"/>
                </a:lnTo>
                <a:lnTo>
                  <a:pt x="4543235" y="2696667"/>
                </a:lnTo>
                <a:lnTo>
                  <a:pt x="4522382" y="2746001"/>
                </a:lnTo>
                <a:lnTo>
                  <a:pt x="4494415" y="2791056"/>
                </a:lnTo>
                <a:lnTo>
                  <a:pt x="4460044" y="2831123"/>
                </a:lnTo>
                <a:lnTo>
                  <a:pt x="4419977" y="2865495"/>
                </a:lnTo>
                <a:lnTo>
                  <a:pt x="4374922" y="2893461"/>
                </a:lnTo>
                <a:lnTo>
                  <a:pt x="4325588" y="2914315"/>
                </a:lnTo>
                <a:lnTo>
                  <a:pt x="4272683" y="2927346"/>
                </a:lnTo>
                <a:lnTo>
                  <a:pt x="4216916" y="2931847"/>
                </a:lnTo>
                <a:lnTo>
                  <a:pt x="343852" y="2931847"/>
                </a:lnTo>
                <a:lnTo>
                  <a:pt x="288085" y="2927346"/>
                </a:lnTo>
                <a:lnTo>
                  <a:pt x="235180" y="2914315"/>
                </a:lnTo>
                <a:lnTo>
                  <a:pt x="185846" y="2893461"/>
                </a:lnTo>
                <a:lnTo>
                  <a:pt x="140791" y="2865495"/>
                </a:lnTo>
                <a:lnTo>
                  <a:pt x="100724" y="2831123"/>
                </a:lnTo>
                <a:lnTo>
                  <a:pt x="66352" y="2791056"/>
                </a:lnTo>
                <a:lnTo>
                  <a:pt x="38386" y="2746001"/>
                </a:lnTo>
                <a:lnTo>
                  <a:pt x="17532" y="2696667"/>
                </a:lnTo>
                <a:lnTo>
                  <a:pt x="4501" y="2643762"/>
                </a:lnTo>
                <a:lnTo>
                  <a:pt x="0" y="2587995"/>
                </a:lnTo>
                <a:lnTo>
                  <a:pt x="0" y="343852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702488" y="2554546"/>
            <a:ext cx="2493466" cy="561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491539" y="2670144"/>
            <a:ext cx="4284345" cy="189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>
              <a:lnSpc>
                <a:spcPct val="100000"/>
              </a:lnSpc>
            </a:pPr>
            <a:r>
              <a:rPr sz="2000" b="1" i="1" spc="135" dirty="0">
                <a:solidFill>
                  <a:srgbClr val="FFFFFF"/>
                </a:solidFill>
                <a:latin typeface="Athelas"/>
                <a:cs typeface="Athelas"/>
              </a:rPr>
              <a:t>M</a:t>
            </a:r>
            <a:r>
              <a:rPr sz="2000" b="1" i="1" spc="45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2000" b="1" i="1" spc="80" dirty="0">
                <a:solidFill>
                  <a:srgbClr val="FFFFFF"/>
                </a:solidFill>
                <a:latin typeface="Athelas"/>
                <a:cs typeface="Athelas"/>
              </a:rPr>
              <a:t>thods</a:t>
            </a:r>
            <a:r>
              <a:rPr sz="2000" b="1" i="1" spc="4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-180" dirty="0">
                <a:solidFill>
                  <a:srgbClr val="FFFFFF"/>
                </a:solidFill>
                <a:latin typeface="Athelas"/>
                <a:cs typeface="Athelas"/>
              </a:rPr>
              <a:t>&amp;</a:t>
            </a:r>
            <a:r>
              <a:rPr sz="2000" b="1" i="1" spc="3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2000" b="1" i="1" spc="65" dirty="0">
                <a:solidFill>
                  <a:srgbClr val="FFFFFF"/>
                </a:solidFill>
                <a:latin typeface="Athelas"/>
                <a:cs typeface="Athelas"/>
              </a:rPr>
              <a:t>Ma</a:t>
            </a:r>
            <a:r>
              <a:rPr sz="2000" b="1" i="1" spc="15" dirty="0">
                <a:solidFill>
                  <a:srgbClr val="FFFFFF"/>
                </a:solidFill>
                <a:latin typeface="Athelas"/>
                <a:cs typeface="Athelas"/>
              </a:rPr>
              <a:t>t</a:t>
            </a:r>
            <a:r>
              <a:rPr sz="2000" b="1" i="1" spc="30" dirty="0">
                <a:solidFill>
                  <a:srgbClr val="FFFFFF"/>
                </a:solidFill>
                <a:latin typeface="Athelas"/>
                <a:cs typeface="Athelas"/>
              </a:rPr>
              <a:t>erial</a:t>
            </a:r>
            <a:endParaRPr sz="2000" dirty="0">
              <a:latin typeface="Athelas"/>
              <a:cs typeface="Athelas"/>
            </a:endParaRPr>
          </a:p>
          <a:p>
            <a:pPr marL="12700" marR="5080">
              <a:lnSpc>
                <a:spcPct val="101099"/>
              </a:lnSpc>
              <a:spcBef>
                <a:spcPts val="425"/>
              </a:spcBef>
            </a:pPr>
            <a:r>
              <a:rPr sz="1450" spc="-175" dirty="0">
                <a:latin typeface="American Typewriter"/>
                <a:cs typeface="American Typewriter"/>
              </a:rPr>
              <a:t>Fi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video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cl</a:t>
            </a:r>
            <a:r>
              <a:rPr sz="1450" spc="-105" dirty="0">
                <a:latin typeface="American Typewriter"/>
                <a:cs typeface="American Typewriter"/>
              </a:rPr>
              <a:t>i</a:t>
            </a:r>
            <a:r>
              <a:rPr sz="1450" spc="-114" dirty="0">
                <a:latin typeface="American Typewriter"/>
                <a:cs typeface="American Typewriter"/>
              </a:rPr>
              <a:t>p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f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m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pl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85" dirty="0">
                <a:latin typeface="American Typewriter"/>
                <a:cs typeface="American Typewriter"/>
              </a:rPr>
              <a:t>t</a:t>
            </a:r>
            <a:r>
              <a:rPr sz="1450" spc="-105" dirty="0">
                <a:latin typeface="American Typewriter"/>
                <a:cs typeface="American Typewriter"/>
              </a:rPr>
              <a:t>f</a:t>
            </a:r>
            <a:r>
              <a:rPr sz="1450" spc="-114" dirty="0">
                <a:latin typeface="American Typewriter"/>
                <a:cs typeface="American Typewriter"/>
              </a:rPr>
              <a:t>or</a:t>
            </a:r>
            <a:r>
              <a:rPr sz="1450" spc="-190" dirty="0">
                <a:latin typeface="American Typewriter"/>
                <a:cs typeface="American Typewriter"/>
              </a:rPr>
              <a:t>m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105" dirty="0">
                <a:latin typeface="American Typewriter"/>
                <a:cs typeface="American Typewriter"/>
              </a:rPr>
              <a:t>e</a:t>
            </a:r>
            <a:r>
              <a:rPr sz="1450" spc="-120" dirty="0">
                <a:latin typeface="American Typewriter"/>
                <a:cs typeface="American Typewriter"/>
              </a:rPr>
              <a:t>t</a:t>
            </a:r>
            <a:r>
              <a:rPr sz="1450" spc="-125" dirty="0">
                <a:latin typeface="American Typewriter"/>
                <a:cs typeface="American Typewriter"/>
              </a:rPr>
              <a:t>tings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we</a:t>
            </a:r>
            <a:r>
              <a:rPr sz="1450" spc="-145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ana</a:t>
            </a:r>
            <a:r>
              <a:rPr sz="1450" spc="-90" dirty="0">
                <a:latin typeface="American Typewriter"/>
                <a:cs typeface="American Typewriter"/>
              </a:rPr>
              <a:t>l</a:t>
            </a:r>
            <a:r>
              <a:rPr sz="1450" spc="-225" dirty="0">
                <a:latin typeface="American Typewriter"/>
                <a:cs typeface="American Typewriter"/>
              </a:rPr>
              <a:t>y</a:t>
            </a:r>
            <a:r>
              <a:rPr sz="1450" spc="-229" dirty="0">
                <a:latin typeface="American Typewriter"/>
                <a:cs typeface="American Typewriter"/>
              </a:rPr>
              <a:t>z</a:t>
            </a:r>
            <a:r>
              <a:rPr sz="1450" spc="-65" dirty="0">
                <a:latin typeface="American Typewriter"/>
                <a:cs typeface="American Typewriter"/>
              </a:rPr>
              <a:t>ed.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fi</a:t>
            </a:r>
            <a:r>
              <a:rPr sz="1450" spc="-190" dirty="0">
                <a:latin typeface="American Typewriter"/>
                <a:cs typeface="American Typewriter"/>
              </a:rPr>
              <a:t>r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105" dirty="0">
                <a:latin typeface="American Typewriter"/>
                <a:cs typeface="American Typewriter"/>
              </a:rPr>
              <a:t>e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videos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included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20" dirty="0">
                <a:latin typeface="American Typewriter"/>
                <a:cs typeface="American Typewriter"/>
              </a:rPr>
              <a:t>eam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70" dirty="0">
                <a:latin typeface="American Typewriter"/>
                <a:cs typeface="American Typewriter"/>
              </a:rPr>
              <a:t>t</a:t>
            </a:r>
            <a:r>
              <a:rPr sz="1450" spc="-150" dirty="0">
                <a:latin typeface="American Typewriter"/>
                <a:cs typeface="American Typewriter"/>
              </a:rPr>
              <a:t>w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s</a:t>
            </a:r>
            <a:r>
              <a:rPr sz="1450" spc="-65" dirty="0">
                <a:latin typeface="American Typewriter"/>
                <a:cs typeface="American Typewriter"/>
              </a:rPr>
              <a:t>.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se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ond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105" dirty="0">
                <a:latin typeface="American Typewriter"/>
                <a:cs typeface="American Typewriter"/>
              </a:rPr>
              <a:t>e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ha</a:t>
            </a:r>
            <a:r>
              <a:rPr sz="1450" spc="-135" dirty="0">
                <a:latin typeface="American Typewriter"/>
                <a:cs typeface="American Typewriter"/>
              </a:rPr>
              <a:t>d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on</a:t>
            </a:r>
            <a:r>
              <a:rPr sz="1450" spc="-7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0" dirty="0">
                <a:latin typeface="American Typewriter"/>
                <a:cs typeface="American Typewriter"/>
              </a:rPr>
              <a:t>er</a:t>
            </a:r>
            <a:r>
              <a:rPr sz="1450" spc="-65" dirty="0">
                <a:latin typeface="American Typewriter"/>
                <a:cs typeface="American Typewriter"/>
              </a:rPr>
              <a:t>  </a:t>
            </a:r>
            <a:r>
              <a:rPr sz="1450" spc="-135" dirty="0">
                <a:latin typeface="American Typewriter"/>
                <a:cs typeface="American Typewriter"/>
              </a:rPr>
              <a:t>w</a:t>
            </a:r>
            <a:r>
              <a:rPr sz="1450" spc="-145" dirty="0">
                <a:latin typeface="American Typewriter"/>
                <a:cs typeface="American Typewriter"/>
              </a:rPr>
              <a:t>orking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ful</a:t>
            </a:r>
            <a:r>
              <a:rPr sz="1450" spc="-85" dirty="0">
                <a:latin typeface="American Typewriter"/>
                <a:cs typeface="American Typewriter"/>
              </a:rPr>
              <a:t>l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65" dirty="0">
                <a:latin typeface="American Typewriter"/>
                <a:cs typeface="American Typewriter"/>
              </a:rPr>
              <a:t>du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95" dirty="0">
                <a:latin typeface="American Typewriter"/>
                <a:cs typeface="American Typewriter"/>
              </a:rPr>
              <a:t>o</a:t>
            </a:r>
            <a:r>
              <a:rPr sz="1450" spc="-114" dirty="0">
                <a:latin typeface="American Typewriter"/>
                <a:cs typeface="American Typewriter"/>
              </a:rPr>
              <a:t>n</a:t>
            </a:r>
            <a:r>
              <a:rPr sz="1450" spc="-100" dirty="0">
                <a:latin typeface="American Typewriter"/>
                <a:cs typeface="American Typewriter"/>
              </a:rPr>
              <a:t>f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45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ence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alon</a:t>
            </a:r>
            <a:r>
              <a:rPr sz="1450" spc="-10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The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la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video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w</a:t>
            </a:r>
            <a:r>
              <a:rPr sz="1450" spc="-135" dirty="0">
                <a:latin typeface="American Typewriter"/>
                <a:cs typeface="American Typewriter"/>
              </a:rPr>
              <a:t>as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sid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60" dirty="0">
                <a:latin typeface="American Typewriter"/>
                <a:cs typeface="American Typewriter"/>
              </a:rPr>
              <a:t>b</a:t>
            </a:r>
            <a:r>
              <a:rPr sz="1450" spc="-210" dirty="0">
                <a:latin typeface="American Typewriter"/>
                <a:cs typeface="American Typewriter"/>
              </a:rPr>
              <a:t>y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sid</a:t>
            </a:r>
            <a:r>
              <a:rPr sz="1450" spc="-11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video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80" dirty="0">
                <a:latin typeface="American Typewriter"/>
                <a:cs typeface="American Typewriter"/>
              </a:rPr>
              <a:t>tio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25" dirty="0">
                <a:latin typeface="American Typewriter"/>
                <a:cs typeface="American Typewriter"/>
              </a:rPr>
              <a:t>a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uni</a:t>
            </a:r>
            <a:r>
              <a:rPr sz="1450" spc="-190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35" dirty="0">
                <a:latin typeface="American Typewriter"/>
                <a:cs typeface="American Typewriter"/>
              </a:rPr>
              <a:t>sit</a:t>
            </a:r>
            <a:r>
              <a:rPr sz="1450" spc="-195" dirty="0">
                <a:latin typeface="American Typewriter"/>
                <a:cs typeface="American Typewriter"/>
              </a:rPr>
              <a:t>y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25" dirty="0">
                <a:latin typeface="American Typewriter"/>
                <a:cs typeface="American Typewriter"/>
              </a:rPr>
              <a:t>ommenceme</a:t>
            </a:r>
            <a:r>
              <a:rPr sz="1450" spc="-130" dirty="0">
                <a:latin typeface="American Typewriter"/>
                <a:cs typeface="American Typewriter"/>
              </a:rPr>
              <a:t>n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speec</a:t>
            </a:r>
            <a:r>
              <a:rPr sz="1450" spc="-120" dirty="0">
                <a:latin typeface="American Typewriter"/>
                <a:cs typeface="American Typewriter"/>
              </a:rPr>
              <a:t>h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using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on</a:t>
            </a:r>
            <a:r>
              <a:rPr sz="1450" spc="-70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60" dirty="0">
                <a:latin typeface="American Typewriter"/>
                <a:cs typeface="American Typewriter"/>
              </a:rPr>
              <a:t>r</a:t>
            </a:r>
            <a:r>
              <a:rPr sz="1450" spc="-30" dirty="0">
                <a:latin typeface="American Typewriter"/>
                <a:cs typeface="American Typewriter"/>
              </a:rPr>
              <a:t>. </a:t>
            </a:r>
            <a:r>
              <a:rPr sz="1450" spc="-190" dirty="0">
                <a:latin typeface="American Typewriter"/>
                <a:cs typeface="American Typewriter"/>
              </a:rPr>
              <a:t>Al</a:t>
            </a:r>
            <a:r>
              <a:rPr sz="1450" spc="-110" dirty="0">
                <a:latin typeface="American Typewriter"/>
                <a:cs typeface="American Typewriter"/>
              </a:rPr>
              <a:t>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30" dirty="0">
                <a:latin typeface="American Typewriter"/>
                <a:cs typeface="American Typewriter"/>
              </a:rPr>
              <a:t>th</a:t>
            </a:r>
            <a:r>
              <a:rPr sz="1450" spc="-75" dirty="0">
                <a:latin typeface="American Typewriter"/>
                <a:cs typeface="American Typewriter"/>
              </a:rPr>
              <a:t>ese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videos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b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10" dirty="0">
                <a:latin typeface="American Typewriter"/>
                <a:cs typeface="American Typewriter"/>
              </a:rPr>
              <a:t>oun</a:t>
            </a:r>
            <a:r>
              <a:rPr sz="1450" spc="-105" dirty="0">
                <a:latin typeface="American Typewriter"/>
                <a:cs typeface="American Typewriter"/>
              </a:rPr>
              <a:t>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o</a:t>
            </a:r>
            <a:r>
              <a:rPr sz="1450" spc="-105" dirty="0">
                <a:latin typeface="American Typewriter"/>
                <a:cs typeface="American Typewriter"/>
              </a:rPr>
              <a:t>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459" dirty="0">
                <a:latin typeface="American Typewriter"/>
                <a:cs typeface="American Typewriter"/>
              </a:rPr>
              <a:t>Y</a:t>
            </a:r>
            <a:r>
              <a:rPr sz="1450" spc="-125" dirty="0">
                <a:latin typeface="American Typewriter"/>
                <a:cs typeface="American Typewriter"/>
              </a:rPr>
              <a:t>ou</a:t>
            </a:r>
            <a:r>
              <a:rPr sz="1450" spc="-220" dirty="0">
                <a:latin typeface="American Typewriter"/>
                <a:cs typeface="American Typewriter"/>
              </a:rPr>
              <a:t>T</a:t>
            </a:r>
            <a:r>
              <a:rPr sz="1450" spc="-80" dirty="0">
                <a:latin typeface="American Typewriter"/>
                <a:cs typeface="American Typewriter"/>
              </a:rPr>
              <a:t>ube.</a:t>
            </a:r>
            <a:r>
              <a:rPr sz="1450" spc="-85" dirty="0">
                <a:latin typeface="American Typewriter"/>
                <a:cs typeface="American Typewriter"/>
              </a:rPr>
              <a:t>co</a:t>
            </a:r>
            <a:r>
              <a:rPr sz="1450" spc="-135" dirty="0">
                <a:latin typeface="American Typewriter"/>
                <a:cs typeface="American Typewriter"/>
              </a:rPr>
              <a:t>m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491539" y="5024465"/>
            <a:ext cx="426783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275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w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minu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cl</a:t>
            </a:r>
            <a:r>
              <a:rPr sz="1450" spc="-105" dirty="0">
                <a:latin typeface="American Typewriter"/>
                <a:cs typeface="American Typewriter"/>
              </a:rPr>
              <a:t>i</a:t>
            </a:r>
            <a:r>
              <a:rPr sz="1450" spc="-114" dirty="0">
                <a:latin typeface="American Typewriter"/>
                <a:cs typeface="American Typewriter"/>
              </a:rPr>
              <a:t>p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f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o</a:t>
            </a:r>
            <a:r>
              <a:rPr sz="1450" spc="-135" dirty="0">
                <a:latin typeface="American Typewriter"/>
                <a:cs typeface="American Typewriter"/>
              </a:rPr>
              <a:t>m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each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220" dirty="0">
                <a:latin typeface="American Typewriter"/>
                <a:cs typeface="American Typewriter"/>
              </a:rPr>
              <a:t>v</a:t>
            </a:r>
            <a:r>
              <a:rPr sz="1450" spc="-75" dirty="0">
                <a:latin typeface="American Typewriter"/>
                <a:cs typeface="American Typewriter"/>
              </a:rPr>
              <a:t>ideo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w</a:t>
            </a:r>
            <a:r>
              <a:rPr sz="1450" spc="-135" dirty="0">
                <a:latin typeface="American Typewriter"/>
                <a:cs typeface="American Typewriter"/>
              </a:rPr>
              <a:t>as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anal</a:t>
            </a:r>
            <a:r>
              <a:rPr sz="1450" spc="-185" dirty="0">
                <a:latin typeface="American Typewriter"/>
                <a:cs typeface="American Typewriter"/>
              </a:rPr>
              <a:t>y</a:t>
            </a:r>
            <a:r>
              <a:rPr sz="1450" spc="-229" dirty="0">
                <a:latin typeface="American Typewriter"/>
                <a:cs typeface="American Typewriter"/>
              </a:rPr>
              <a:t>z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endParaRPr sz="1450" dirty="0">
              <a:latin typeface="American Typewriter"/>
              <a:cs typeface="American Typewriter"/>
            </a:endParaRPr>
          </a:p>
          <a:p>
            <a:pPr marL="248285" marR="5080" indent="-235585">
              <a:lnSpc>
                <a:spcPct val="101099"/>
              </a:lnSpc>
            </a:pPr>
            <a:r>
              <a:rPr sz="1450" spc="-155" dirty="0">
                <a:latin typeface="American Typewriter"/>
                <a:cs typeface="American Typewriter"/>
              </a:rPr>
              <a:t>1</a:t>
            </a:r>
            <a:r>
              <a:rPr sz="1450" spc="-65" dirty="0">
                <a:latin typeface="American Typewriter"/>
                <a:cs typeface="American Typewriter"/>
              </a:rPr>
              <a:t>.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140" dirty="0">
                <a:latin typeface="American Typewriter"/>
                <a:cs typeface="American Typewriter"/>
              </a:rPr>
              <a:t>tudy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00" dirty="0">
                <a:latin typeface="American Typewriter"/>
                <a:cs typeface="American Typewriter"/>
              </a:rPr>
              <a:t>ocused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on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p</a:t>
            </a:r>
            <a:r>
              <a:rPr sz="1450" spc="-165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ese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65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’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use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of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numb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7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spo</a:t>
            </a:r>
            <a:r>
              <a:rPr sz="1450" spc="-195" dirty="0">
                <a:latin typeface="American Typewriter"/>
                <a:cs typeface="American Typewriter"/>
              </a:rPr>
              <a:t>k</a:t>
            </a:r>
            <a:r>
              <a:rPr sz="1450" spc="-105" dirty="0">
                <a:latin typeface="American Typewriter"/>
                <a:cs typeface="American Typewriter"/>
              </a:rPr>
              <a:t>en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Englis</a:t>
            </a:r>
            <a:r>
              <a:rPr sz="1450" spc="-185" dirty="0">
                <a:latin typeface="American Typewriter"/>
                <a:cs typeface="American Typewriter"/>
              </a:rPr>
              <a:t>h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65" dirty="0">
                <a:latin typeface="American Typewriter"/>
                <a:cs typeface="American Typewriter"/>
              </a:rPr>
              <a:t>ce.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491539" y="5918096"/>
            <a:ext cx="4276090" cy="882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5585">
              <a:lnSpc>
                <a:spcPct val="101099"/>
              </a:lnSpc>
            </a:pPr>
            <a:r>
              <a:rPr sz="1450" spc="-155" dirty="0">
                <a:latin typeface="American Typewriter"/>
                <a:cs typeface="American Typewriter"/>
              </a:rPr>
              <a:t>2</a:t>
            </a:r>
            <a:r>
              <a:rPr sz="1450" spc="-65" dirty="0">
                <a:latin typeface="American Typewriter"/>
                <a:cs typeface="American Typewriter"/>
              </a:rPr>
              <a:t>.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amou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10" dirty="0">
                <a:latin typeface="American Typewriter"/>
                <a:cs typeface="American Typewriter"/>
              </a:rPr>
              <a:t>time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</a:t>
            </a:r>
            <a:r>
              <a:rPr sz="1450" spc="-95" dirty="0">
                <a:latin typeface="American Typewriter"/>
                <a:cs typeface="American Typewriter"/>
              </a:rPr>
              <a:t>oo</a:t>
            </a:r>
            <a:r>
              <a:rPr sz="1450" spc="-100" dirty="0">
                <a:latin typeface="American Typewriter"/>
                <a:cs typeface="American Typewriter"/>
              </a:rPr>
              <a:t>k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4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0" dirty="0">
                <a:latin typeface="American Typewriter"/>
                <a:cs typeface="American Typewriter"/>
              </a:rPr>
              <a:t>er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ocess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ce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195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40" dirty="0">
                <a:latin typeface="American Typewriter"/>
                <a:cs typeface="American Typewriter"/>
              </a:rPr>
              <a:t>orm</a:t>
            </a:r>
            <a:r>
              <a:rPr sz="1450" spc="-130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oduc</a:t>
            </a:r>
            <a:r>
              <a:rPr sz="1450" spc="-8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65" dirty="0">
                <a:latin typeface="American Typewriter"/>
                <a:cs typeface="American Typewriter"/>
              </a:rPr>
              <a:t>ASL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sig</a:t>
            </a:r>
            <a:r>
              <a:rPr sz="1450" spc="-170" dirty="0">
                <a:latin typeface="American Typewriter"/>
                <a:cs typeface="American Typewriter"/>
              </a:rPr>
              <a:t>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w</a:t>
            </a:r>
            <a:r>
              <a:rPr sz="1450" spc="-135" dirty="0">
                <a:latin typeface="American Typewriter"/>
                <a:cs typeface="American Typewriter"/>
              </a:rPr>
              <a:t>as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docume</a:t>
            </a:r>
            <a:r>
              <a:rPr sz="1450" spc="-13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65" dirty="0">
                <a:latin typeface="American Typewriter"/>
                <a:cs typeface="American Typewriter"/>
              </a:rPr>
              <a:t>ed.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254" dirty="0">
                <a:latin typeface="American Typewriter"/>
                <a:cs typeface="American Typewriter"/>
              </a:rPr>
              <a:t>F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10" dirty="0">
                <a:latin typeface="American Typewriter"/>
                <a:cs typeface="American Typewriter"/>
              </a:rPr>
              <a:t>r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bot</a:t>
            </a:r>
            <a:r>
              <a:rPr sz="1450" spc="-95" dirty="0">
                <a:latin typeface="American Typewriter"/>
                <a:cs typeface="American Typewriter"/>
              </a:rPr>
              <a:t>h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numeri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non</a:t>
            </a:r>
            <a:r>
              <a:rPr sz="1450" spc="-5" dirty="0">
                <a:latin typeface="American Typewriter"/>
                <a:cs typeface="American Typewriter"/>
              </a:rPr>
              <a:t>-</a:t>
            </a:r>
            <a:r>
              <a:rPr sz="1450" spc="-140" dirty="0">
                <a:latin typeface="American Typewriter"/>
                <a:cs typeface="American Typewriter"/>
              </a:rPr>
              <a:t>numeric</a:t>
            </a:r>
            <a:r>
              <a:rPr sz="1450" spc="-6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signs.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91539" y="7034991"/>
            <a:ext cx="4106545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5585">
              <a:lnSpc>
                <a:spcPct val="101099"/>
              </a:lnSpc>
            </a:pPr>
            <a:r>
              <a:rPr sz="1450" spc="-155" dirty="0">
                <a:latin typeface="American Typewriter"/>
                <a:cs typeface="American Typewriter"/>
              </a:rPr>
              <a:t>3</a:t>
            </a:r>
            <a:r>
              <a:rPr sz="1450" spc="-65" dirty="0">
                <a:latin typeface="American Typewriter"/>
                <a:cs typeface="American Typewriter"/>
              </a:rPr>
              <a:t>.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amou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10" dirty="0">
                <a:latin typeface="American Typewriter"/>
                <a:cs typeface="American Typewriter"/>
              </a:rPr>
              <a:t>time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</a:t>
            </a:r>
            <a:r>
              <a:rPr sz="1450" spc="-95" dirty="0">
                <a:latin typeface="American Typewriter"/>
                <a:cs typeface="American Typewriter"/>
              </a:rPr>
              <a:t>oo</a:t>
            </a:r>
            <a:r>
              <a:rPr sz="1450" spc="-100" dirty="0">
                <a:latin typeface="American Typewriter"/>
                <a:cs typeface="American Typewriter"/>
              </a:rPr>
              <a:t>k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oduce</a:t>
            </a:r>
            <a:r>
              <a:rPr sz="1450" spc="-4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numeri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sign</a:t>
            </a:r>
            <a:r>
              <a:rPr sz="1450" spc="-140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w</a:t>
            </a:r>
            <a:r>
              <a:rPr sz="1450" spc="-135" dirty="0">
                <a:latin typeface="American Typewriter"/>
                <a:cs typeface="American Typewriter"/>
              </a:rPr>
              <a:t>as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ompa</a:t>
            </a:r>
            <a:r>
              <a:rPr sz="1450" spc="-120" dirty="0">
                <a:latin typeface="American Typewriter"/>
                <a:cs typeface="American Typewriter"/>
              </a:rPr>
              <a:t>r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no</a:t>
            </a:r>
            <a:r>
              <a:rPr sz="1450" spc="-114" dirty="0">
                <a:latin typeface="American Typewriter"/>
                <a:cs typeface="American Typewriter"/>
              </a:rPr>
              <a:t>n</a:t>
            </a:r>
            <a:r>
              <a:rPr sz="1450" spc="-5" dirty="0">
                <a:latin typeface="American Typewriter"/>
                <a:cs typeface="American Typewriter"/>
              </a:rPr>
              <a:t>-</a:t>
            </a:r>
            <a:r>
              <a:rPr sz="1450" spc="-145" dirty="0">
                <a:latin typeface="American Typewriter"/>
                <a:cs typeface="American Typewriter"/>
              </a:rPr>
              <a:t>numeri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signs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613485" y="12043263"/>
            <a:ext cx="1481281" cy="5619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712261" y="8899205"/>
            <a:ext cx="1572377" cy="561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5526442" y="12158860"/>
            <a:ext cx="3976370" cy="57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>
              <a:lnSpc>
                <a:spcPct val="100000"/>
              </a:lnSpc>
            </a:pPr>
            <a:r>
              <a:rPr sz="2000" b="1" i="1" spc="-125" dirty="0">
                <a:solidFill>
                  <a:srgbClr val="FFFFFF"/>
                </a:solidFill>
                <a:latin typeface="Athelas"/>
                <a:cs typeface="Athelas"/>
              </a:rPr>
              <a:t>R</a:t>
            </a:r>
            <a:r>
              <a:rPr sz="2000" b="1" i="1" spc="90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2000" b="1" i="1" spc="45" dirty="0">
                <a:solidFill>
                  <a:srgbClr val="FFFFFF"/>
                </a:solidFill>
                <a:latin typeface="Athelas"/>
                <a:cs typeface="Athelas"/>
              </a:rPr>
              <a:t>f</a:t>
            </a:r>
            <a:r>
              <a:rPr sz="2000" b="1" i="1" spc="75" dirty="0">
                <a:solidFill>
                  <a:srgbClr val="FFFFFF"/>
                </a:solidFill>
                <a:latin typeface="Athelas"/>
                <a:cs typeface="Athelas"/>
              </a:rPr>
              <a:t>eren</a:t>
            </a:r>
            <a:r>
              <a:rPr sz="2000" b="1" i="1" spc="60" dirty="0">
                <a:solidFill>
                  <a:srgbClr val="FFFFFF"/>
                </a:solidFill>
                <a:latin typeface="Athelas"/>
                <a:cs typeface="Athelas"/>
              </a:rPr>
              <a:t>c</a:t>
            </a:r>
            <a:r>
              <a:rPr sz="2000" b="1" i="1" spc="130" dirty="0">
                <a:solidFill>
                  <a:srgbClr val="FFFFFF"/>
                </a:solidFill>
                <a:latin typeface="Athelas"/>
                <a:cs typeface="Athelas"/>
              </a:rPr>
              <a:t>es</a:t>
            </a:r>
            <a:endParaRPr sz="2000">
              <a:latin typeface="Athelas"/>
              <a:cs typeface="Athelas"/>
            </a:endParaRPr>
          </a:p>
          <a:p>
            <a:pPr marL="128905" marR="5080" indent="-116839">
              <a:lnSpc>
                <a:spcPct val="100000"/>
              </a:lnSpc>
              <a:spcBef>
                <a:spcPts val="440"/>
              </a:spcBef>
            </a:pPr>
            <a:r>
              <a:rPr sz="800" spc="-70" dirty="0">
                <a:latin typeface="American Typewriter"/>
                <a:cs typeface="American Typewriter"/>
              </a:rPr>
              <a:t>Bie</a:t>
            </a:r>
            <a:r>
              <a:rPr sz="800" spc="-110" dirty="0">
                <a:latin typeface="American Typewriter"/>
                <a:cs typeface="American Typewriter"/>
              </a:rPr>
              <a:t>n</a:t>
            </a:r>
            <a:r>
              <a:rPr sz="800" spc="-135" dirty="0">
                <a:latin typeface="American Typewriter"/>
                <a:cs typeface="American Typewriter"/>
              </a:rPr>
              <a:t>v</a:t>
            </a:r>
            <a:r>
              <a:rPr sz="800" spc="-65" dirty="0">
                <a:latin typeface="American Typewriter"/>
                <a:cs typeface="American Typewriter"/>
              </a:rPr>
              <a:t>en</a:t>
            </a:r>
            <a:r>
              <a:rPr sz="800" spc="-70" dirty="0">
                <a:latin typeface="American Typewriter"/>
                <a:cs typeface="American Typewriter"/>
              </a:rPr>
              <a:t>u</a:t>
            </a:r>
            <a:r>
              <a:rPr sz="800" spc="-20" dirty="0">
                <a:latin typeface="American Typewriter"/>
                <a:cs typeface="American Typewriter"/>
              </a:rPr>
              <a:t>,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160" dirty="0">
                <a:latin typeface="American Typewriter"/>
                <a:cs typeface="American Typewriter"/>
              </a:rPr>
              <a:t>MJ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4" dirty="0">
                <a:latin typeface="American Typewriter"/>
                <a:cs typeface="American Typewriter"/>
              </a:rPr>
              <a:t>&amp;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Colonomos</a:t>
            </a:r>
            <a:r>
              <a:rPr sz="800" spc="-30" dirty="0">
                <a:latin typeface="American Typewriter"/>
                <a:cs typeface="American Typewriter"/>
              </a:rPr>
              <a:t>,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70" dirty="0">
                <a:latin typeface="American Typewriter"/>
                <a:cs typeface="American Typewriter"/>
              </a:rPr>
              <a:t>B.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i="1" spc="-55" dirty="0">
                <a:latin typeface="Athelas"/>
                <a:cs typeface="Athelas"/>
              </a:rPr>
              <a:t>ASL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65" dirty="0">
                <a:latin typeface="Athelas"/>
                <a:cs typeface="Athelas"/>
              </a:rPr>
              <a:t>N</a:t>
            </a:r>
            <a:r>
              <a:rPr sz="800" i="1" spc="15" dirty="0">
                <a:latin typeface="Athelas"/>
                <a:cs typeface="Athelas"/>
              </a:rPr>
              <a:t>umber</a:t>
            </a:r>
            <a:r>
              <a:rPr sz="800" i="1" spc="50" dirty="0">
                <a:latin typeface="Athelas"/>
                <a:cs typeface="Athelas"/>
              </a:rPr>
              <a:t>s</a:t>
            </a:r>
            <a:r>
              <a:rPr sz="800" i="1" spc="30" dirty="0">
                <a:latin typeface="Athelas"/>
                <a:cs typeface="Athelas"/>
              </a:rPr>
              <a:t>: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20" dirty="0">
                <a:latin typeface="Athelas"/>
                <a:cs typeface="Athelas"/>
              </a:rPr>
              <a:t>De</a:t>
            </a:r>
            <a:r>
              <a:rPr sz="800" i="1" spc="10" dirty="0">
                <a:latin typeface="Athelas"/>
                <a:cs typeface="Athelas"/>
              </a:rPr>
              <a:t>ve</a:t>
            </a:r>
            <a:r>
              <a:rPr sz="800" i="1" dirty="0">
                <a:latin typeface="Athelas"/>
                <a:cs typeface="Athelas"/>
              </a:rPr>
              <a:t>l</a:t>
            </a:r>
            <a:r>
              <a:rPr sz="800" i="1" spc="20" dirty="0">
                <a:latin typeface="Athelas"/>
                <a:cs typeface="Athelas"/>
              </a:rPr>
              <a:t>opin</a:t>
            </a:r>
            <a:r>
              <a:rPr sz="800" i="1" spc="25" dirty="0">
                <a:latin typeface="Athelas"/>
                <a:cs typeface="Athelas"/>
              </a:rPr>
              <a:t>g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you</a:t>
            </a:r>
            <a:r>
              <a:rPr sz="800" i="1" dirty="0">
                <a:latin typeface="Athelas"/>
                <a:cs typeface="Athelas"/>
              </a:rPr>
              <a:t>r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skill</a:t>
            </a:r>
            <a:r>
              <a:rPr sz="800" i="1" dirty="0">
                <a:latin typeface="Athelas"/>
                <a:cs typeface="Athelas"/>
              </a:rPr>
              <a:t>s</a:t>
            </a:r>
            <a:r>
              <a:rPr sz="800" i="1" spc="5" dirty="0">
                <a:latin typeface="Athelas"/>
                <a:cs typeface="Athelas"/>
              </a:rPr>
              <a:t> </a:t>
            </a:r>
            <a:r>
              <a:rPr sz="800" i="1" spc="-35" dirty="0">
                <a:latin typeface="Athelas"/>
                <a:cs typeface="Athelas"/>
              </a:rPr>
              <a:t>(</a:t>
            </a:r>
            <a:r>
              <a:rPr sz="800" i="1" spc="-55" dirty="0">
                <a:latin typeface="Athelas"/>
                <a:cs typeface="Athelas"/>
              </a:rPr>
              <a:t>C</a:t>
            </a:r>
            <a:r>
              <a:rPr sz="800" i="1" spc="5" dirty="0">
                <a:latin typeface="Athelas"/>
                <a:cs typeface="Athelas"/>
              </a:rPr>
              <a:t>ardinal </a:t>
            </a:r>
            <a:r>
              <a:rPr sz="800" i="1" spc="-70" dirty="0">
                <a:latin typeface="Athelas"/>
                <a:cs typeface="Athelas"/>
              </a:rPr>
              <a:t>&amp;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5" dirty="0">
                <a:latin typeface="Athelas"/>
                <a:cs typeface="Athelas"/>
              </a:rPr>
              <a:t>ordinal</a:t>
            </a:r>
            <a:r>
              <a:rPr sz="800" i="1" spc="15" dirty="0">
                <a:latin typeface="Athelas"/>
                <a:cs typeface="Athelas"/>
              </a:rPr>
              <a:t> s</a:t>
            </a:r>
            <a:r>
              <a:rPr sz="800" i="1" spc="-20" dirty="0">
                <a:latin typeface="Athelas"/>
                <a:cs typeface="Athelas"/>
              </a:rPr>
              <a:t>ys</a:t>
            </a:r>
            <a:r>
              <a:rPr sz="800" i="1" spc="15" dirty="0">
                <a:latin typeface="Athelas"/>
                <a:cs typeface="Athelas"/>
              </a:rPr>
              <a:t>t</a:t>
            </a:r>
            <a:r>
              <a:rPr sz="800" i="1" spc="50" dirty="0">
                <a:latin typeface="Athelas"/>
                <a:cs typeface="Athelas"/>
              </a:rPr>
              <a:t>em</a:t>
            </a:r>
            <a:r>
              <a:rPr sz="800" i="1" spc="25" dirty="0">
                <a:latin typeface="Athelas"/>
                <a:cs typeface="Athelas"/>
              </a:rPr>
              <a:t>s</a:t>
            </a:r>
            <a:r>
              <a:rPr sz="800" i="1" spc="50" dirty="0">
                <a:latin typeface="Athelas"/>
                <a:cs typeface="Athelas"/>
              </a:rPr>
              <a:t>; </a:t>
            </a:r>
            <a:r>
              <a:rPr sz="800" i="1" spc="-20" dirty="0">
                <a:latin typeface="Athelas"/>
                <a:cs typeface="Athelas"/>
              </a:rPr>
              <a:t>In</a:t>
            </a:r>
            <a:r>
              <a:rPr sz="800" i="1" spc="-30" dirty="0">
                <a:latin typeface="Athelas"/>
                <a:cs typeface="Athelas"/>
              </a:rPr>
              <a:t>c</a:t>
            </a:r>
            <a:r>
              <a:rPr sz="800" i="1" spc="20" dirty="0">
                <a:latin typeface="Athelas"/>
                <a:cs typeface="Athelas"/>
              </a:rPr>
              <a:t>orporatin</a:t>
            </a:r>
            <a:r>
              <a:rPr sz="800" i="1" spc="25" dirty="0">
                <a:latin typeface="Athelas"/>
                <a:cs typeface="Athelas"/>
              </a:rPr>
              <a:t>g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15" dirty="0">
                <a:latin typeface="Athelas"/>
                <a:cs typeface="Athelas"/>
              </a:rPr>
              <a:t>s</a:t>
            </a:r>
            <a:r>
              <a:rPr sz="800" i="1" spc="-20" dirty="0">
                <a:latin typeface="Athelas"/>
                <a:cs typeface="Athelas"/>
              </a:rPr>
              <a:t>ys</a:t>
            </a:r>
            <a:r>
              <a:rPr sz="800" i="1" spc="10" dirty="0">
                <a:latin typeface="Athelas"/>
                <a:cs typeface="Athelas"/>
              </a:rPr>
              <a:t>t</a:t>
            </a:r>
            <a:r>
              <a:rPr sz="800" i="1" spc="45" dirty="0">
                <a:latin typeface="Athelas"/>
                <a:cs typeface="Athelas"/>
              </a:rPr>
              <a:t>ems;</a:t>
            </a:r>
            <a:r>
              <a:rPr sz="800" i="1" spc="5" dirty="0">
                <a:latin typeface="Athelas"/>
                <a:cs typeface="Athelas"/>
              </a:rPr>
              <a:t> </a:t>
            </a:r>
            <a:r>
              <a:rPr sz="800" i="1" spc="15" dirty="0">
                <a:latin typeface="Athelas"/>
                <a:cs typeface="Athelas"/>
              </a:rPr>
              <a:t>an</a:t>
            </a:r>
            <a:r>
              <a:rPr sz="800" i="1" spc="20" dirty="0">
                <a:latin typeface="Athelas"/>
                <a:cs typeface="Athelas"/>
              </a:rPr>
              <a:t>d</a:t>
            </a:r>
            <a:r>
              <a:rPr sz="800" i="1" spc="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Uniq</a:t>
            </a:r>
            <a:r>
              <a:rPr sz="800" i="1" spc="-10" dirty="0">
                <a:latin typeface="Athelas"/>
                <a:cs typeface="Athelas"/>
              </a:rPr>
              <a:t>u</a:t>
            </a:r>
            <a:r>
              <a:rPr sz="800" i="1" spc="70" dirty="0">
                <a:latin typeface="Athelas"/>
                <a:cs typeface="Athelas"/>
              </a:rPr>
              <a:t>e</a:t>
            </a:r>
            <a:r>
              <a:rPr sz="800" i="1" spc="15" dirty="0">
                <a:latin typeface="Athelas"/>
                <a:cs typeface="Athelas"/>
              </a:rPr>
              <a:t> s</a:t>
            </a:r>
            <a:r>
              <a:rPr sz="800" i="1" spc="-20" dirty="0">
                <a:latin typeface="Athelas"/>
                <a:cs typeface="Athelas"/>
              </a:rPr>
              <a:t>ys</a:t>
            </a:r>
            <a:r>
              <a:rPr sz="800" i="1" spc="15" dirty="0">
                <a:latin typeface="Athelas"/>
                <a:cs typeface="Athelas"/>
              </a:rPr>
              <a:t>t</a:t>
            </a:r>
            <a:r>
              <a:rPr sz="800" i="1" spc="50" dirty="0">
                <a:latin typeface="Athelas"/>
                <a:cs typeface="Athelas"/>
              </a:rPr>
              <a:t>em</a:t>
            </a:r>
            <a:r>
              <a:rPr sz="800" i="1" spc="25" dirty="0">
                <a:latin typeface="Athelas"/>
                <a:cs typeface="Athelas"/>
              </a:rPr>
              <a:t>s</a:t>
            </a:r>
            <a:r>
              <a:rPr sz="800" i="1" spc="-5" dirty="0">
                <a:latin typeface="Athelas"/>
                <a:cs typeface="Athelas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 </a:t>
            </a:r>
            <a:r>
              <a:rPr sz="800" spc="-95" dirty="0">
                <a:latin typeface="American Typewriter"/>
                <a:cs typeface="American Typewriter"/>
              </a:rPr>
              <a:t>Sign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Media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0" dirty="0">
                <a:latin typeface="American Typewriter"/>
                <a:cs typeface="American Typewriter"/>
              </a:rPr>
              <a:t>Inc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526442" y="9015035"/>
            <a:ext cx="4096385" cy="74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sz="2000" b="1" i="1" spc="25" dirty="0">
                <a:solidFill>
                  <a:srgbClr val="FFFFFF"/>
                </a:solidFill>
                <a:latin typeface="Athelas"/>
                <a:cs typeface="Athelas"/>
              </a:rPr>
              <a:t>Conclusion</a:t>
            </a:r>
            <a:r>
              <a:rPr sz="2000" b="1" i="1" spc="70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endParaRPr sz="2000">
              <a:latin typeface="Athelas"/>
              <a:cs typeface="Athelas"/>
            </a:endParaRPr>
          </a:p>
          <a:p>
            <a:pPr marL="221615" indent="-208915">
              <a:lnSpc>
                <a:spcPct val="100000"/>
              </a:lnSpc>
              <a:spcBef>
                <a:spcPts val="200"/>
              </a:spcBef>
              <a:buFont typeface="Al Bayan"/>
              <a:buChar char="➢"/>
              <a:tabLst>
                <a:tab pos="222250" algn="l"/>
              </a:tabLst>
            </a:pPr>
            <a:r>
              <a:rPr sz="1450" spc="-180" dirty="0">
                <a:latin typeface="American Typewriter"/>
                <a:cs typeface="American Typewriter"/>
              </a:rPr>
              <a:t>Limi</a:t>
            </a:r>
            <a:r>
              <a:rPr sz="1450" spc="-145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80" dirty="0">
                <a:latin typeface="American Typewriter"/>
                <a:cs typeface="American Typewriter"/>
              </a:rPr>
              <a:t>tio</a:t>
            </a:r>
            <a:r>
              <a:rPr sz="1450" spc="-155" dirty="0">
                <a:latin typeface="American Typewriter"/>
                <a:cs typeface="American Typewriter"/>
              </a:rPr>
              <a:t>ns</a:t>
            </a:r>
            <a:endParaRPr sz="1450">
              <a:latin typeface="American Typewriter"/>
              <a:cs typeface="American Typewriter"/>
            </a:endParaRPr>
          </a:p>
          <a:p>
            <a:pPr marL="222885">
              <a:lnSpc>
                <a:spcPct val="100000"/>
              </a:lnSpc>
              <a:spcBef>
                <a:spcPts val="15"/>
              </a:spcBef>
            </a:pPr>
            <a:r>
              <a:rPr sz="1450" spc="-130" dirty="0">
                <a:latin typeface="American Typewriter"/>
                <a:cs typeface="American Typewriter"/>
              </a:rPr>
              <a:t>samples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t</a:t>
            </a:r>
            <a:r>
              <a:rPr sz="1450" spc="-195" dirty="0">
                <a:latin typeface="American Typewriter"/>
                <a:cs typeface="American Typewriter"/>
              </a:rPr>
              <a:t>r</a:t>
            </a:r>
            <a:r>
              <a:rPr sz="1450" spc="-130" dirty="0">
                <a:latin typeface="American Typewriter"/>
                <a:cs typeface="American Typewriter"/>
              </a:rPr>
              <a:t>aining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65" dirty="0">
                <a:latin typeface="American Typewriter"/>
                <a:cs typeface="American Typewriter"/>
              </a:rPr>
              <a:t>s</a:t>
            </a:r>
            <a:r>
              <a:rPr sz="1450" spc="-100" dirty="0">
                <a:latin typeface="American Typewriter"/>
                <a:cs typeface="American Typewriter"/>
              </a:rPr>
              <a:t>tyle,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limi</a:t>
            </a:r>
            <a:r>
              <a:rPr sz="1450" spc="-135" dirty="0">
                <a:latin typeface="American Typewriter"/>
                <a:cs typeface="American Typewriter"/>
              </a:rPr>
              <a:t>t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numeri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u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ances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26442" y="9987216"/>
            <a:ext cx="324739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indent="-208915">
              <a:lnSpc>
                <a:spcPct val="100000"/>
              </a:lnSpc>
              <a:buFont typeface="Al Bayan"/>
              <a:buChar char="➢"/>
              <a:tabLst>
                <a:tab pos="222250" algn="l"/>
              </a:tabLst>
            </a:pPr>
            <a:r>
              <a:rPr sz="1450" spc="-295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e</a:t>
            </a:r>
            <a:r>
              <a:rPr sz="1450" spc="-100" dirty="0">
                <a:latin typeface="American Typewriter"/>
                <a:cs typeface="American Typewriter"/>
              </a:rPr>
              <a:t>c</a:t>
            </a:r>
            <a:r>
              <a:rPr sz="1450" spc="-130" dirty="0">
                <a:latin typeface="American Typewriter"/>
                <a:cs typeface="American Typewriter"/>
              </a:rPr>
              <a:t>ommend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05" dirty="0">
                <a:latin typeface="American Typewriter"/>
                <a:cs typeface="American Typewriter"/>
              </a:rPr>
              <a:t>ti</a:t>
            </a:r>
            <a:r>
              <a:rPr sz="1450" spc="-114" dirty="0">
                <a:latin typeface="American Typewriter"/>
                <a:cs typeface="American Typewriter"/>
              </a:rPr>
              <a:t>ons</a:t>
            </a:r>
            <a:endParaRPr sz="1450">
              <a:latin typeface="American Typewriter"/>
              <a:cs typeface="American Typewriter"/>
            </a:endParaRPr>
          </a:p>
          <a:p>
            <a:pPr marL="265430">
              <a:lnSpc>
                <a:spcPct val="100000"/>
              </a:lnSpc>
              <a:spcBef>
                <a:spcPts val="15"/>
              </a:spcBef>
            </a:pPr>
            <a:r>
              <a:rPr sz="1450" spc="-245" dirty="0">
                <a:latin typeface="American Typewriter"/>
                <a:cs typeface="American Typewriter"/>
              </a:rPr>
              <a:t>v</a:t>
            </a:r>
            <a:r>
              <a:rPr sz="1450" spc="-120" dirty="0">
                <a:latin typeface="American Typewriter"/>
                <a:cs typeface="American Typewriter"/>
              </a:rPr>
              <a:t>ari</a:t>
            </a:r>
            <a:r>
              <a:rPr sz="1450" spc="-150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ty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35" dirty="0">
                <a:latin typeface="American Typewriter"/>
                <a:cs typeface="American Typewriter"/>
              </a:rPr>
              <a:t>dina</a:t>
            </a:r>
            <a:r>
              <a:rPr sz="1450" spc="-80" dirty="0">
                <a:latin typeface="American Typewriter"/>
                <a:cs typeface="American Typewriter"/>
              </a:rPr>
              <a:t>l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30" dirty="0">
                <a:latin typeface="American Typewriter"/>
                <a:cs typeface="American Typewriter"/>
              </a:rPr>
              <a:t>r</a:t>
            </a:r>
            <a:r>
              <a:rPr sz="1450" spc="-135" dirty="0">
                <a:latin typeface="American Typewriter"/>
                <a:cs typeface="American Typewriter"/>
              </a:rPr>
              <a:t>dina</a:t>
            </a:r>
            <a:r>
              <a:rPr sz="1450" spc="-80" dirty="0">
                <a:latin typeface="American Typewriter"/>
                <a:cs typeface="American Typewriter"/>
              </a:rPr>
              <a:t>l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2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526442" y="10657353"/>
            <a:ext cx="4211955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099"/>
              </a:lnSpc>
              <a:buFont typeface="Al Bayan"/>
              <a:buChar char="➢"/>
              <a:tabLst>
                <a:tab pos="222250" algn="l"/>
              </a:tabLst>
            </a:pPr>
            <a:r>
              <a:rPr sz="1450" spc="-220" dirty="0">
                <a:latin typeface="American Typewriter"/>
                <a:cs typeface="American Typewriter"/>
              </a:rPr>
              <a:t>Th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ee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f</a:t>
            </a:r>
            <a:r>
              <a:rPr sz="1450" spc="-135" dirty="0">
                <a:latin typeface="American Typewriter"/>
                <a:cs typeface="American Typewriter"/>
              </a:rPr>
              <a:t>ou</a:t>
            </a:r>
            <a:r>
              <a:rPr sz="1450" spc="-110" dirty="0">
                <a:latin typeface="American Typewriter"/>
                <a:cs typeface="American Typewriter"/>
              </a:rPr>
              <a:t>r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i</a:t>
            </a:r>
            <a:r>
              <a:rPr sz="1450" spc="-200" dirty="0">
                <a:latin typeface="American Typewriter"/>
                <a:cs typeface="American Typewriter"/>
              </a:rPr>
              <a:t>n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45" dirty="0">
                <a:latin typeface="American Typewriter"/>
                <a:cs typeface="American Typewriter"/>
              </a:rPr>
              <a:t>erp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sho</a:t>
            </a:r>
            <a:r>
              <a:rPr sz="1450" spc="-160" dirty="0">
                <a:latin typeface="American Typewriter"/>
                <a:cs typeface="American Typewriter"/>
              </a:rPr>
              <a:t>w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th</a:t>
            </a:r>
            <a:r>
              <a:rPr sz="1450" spc="-150" dirty="0">
                <a:latin typeface="American Typewriter"/>
                <a:cs typeface="American Typewriter"/>
              </a:rPr>
              <a:t>a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it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</a:t>
            </a:r>
            <a:r>
              <a:rPr sz="1450" spc="-100" dirty="0">
                <a:latin typeface="American Typewriter"/>
                <a:cs typeface="American Typewriter"/>
              </a:rPr>
              <a:t>ook</a:t>
            </a:r>
            <a:r>
              <a:rPr sz="1450" spc="-4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them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less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114" dirty="0">
                <a:latin typeface="American Typewriter"/>
                <a:cs typeface="American Typewriter"/>
              </a:rPr>
              <a:t>ime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</a:t>
            </a:r>
            <a:r>
              <a:rPr sz="1450" spc="-9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numeri</a:t>
            </a:r>
            <a:r>
              <a:rPr sz="1450" spc="-120" dirty="0">
                <a:latin typeface="American Typewriter"/>
                <a:cs typeface="American Typewriter"/>
              </a:rPr>
              <a:t>c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u</a:t>
            </a:r>
            <a:r>
              <a:rPr sz="1450" spc="-114" dirty="0">
                <a:latin typeface="American Typewriter"/>
                <a:cs typeface="American Typewriter"/>
              </a:rPr>
              <a:t>t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20" dirty="0">
                <a:latin typeface="American Typewriter"/>
                <a:cs typeface="American Typewriter"/>
              </a:rPr>
              <a:t>ances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than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no</a:t>
            </a:r>
            <a:r>
              <a:rPr sz="1450" spc="-125" dirty="0">
                <a:latin typeface="American Typewriter"/>
                <a:cs typeface="American Typewriter"/>
              </a:rPr>
              <a:t>n</a:t>
            </a:r>
            <a:r>
              <a:rPr sz="1450" spc="-5" dirty="0">
                <a:latin typeface="American Typewriter"/>
                <a:cs typeface="American Typewriter"/>
              </a:rPr>
              <a:t>-</a:t>
            </a:r>
            <a:r>
              <a:rPr sz="1450" spc="-140" dirty="0">
                <a:latin typeface="American Typewriter"/>
                <a:cs typeface="American Typewriter"/>
              </a:rPr>
              <a:t>numeric</a:t>
            </a:r>
            <a:r>
              <a:rPr sz="1450" spc="-65" dirty="0">
                <a:latin typeface="American Typewriter"/>
                <a:cs typeface="American Typewriter"/>
              </a:rPr>
              <a:t>,</a:t>
            </a:r>
            <a:r>
              <a:rPr sz="1450" spc="-1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65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esence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25" dirty="0">
                <a:latin typeface="American Typewriter"/>
                <a:cs typeface="American Typewriter"/>
              </a:rPr>
              <a:t>o</a:t>
            </a:r>
            <a:r>
              <a:rPr sz="1450" spc="-60" dirty="0">
                <a:latin typeface="American Typewriter"/>
                <a:cs typeface="American Typewriter"/>
              </a:rPr>
              <a:t>f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numbe</a:t>
            </a:r>
            <a:r>
              <a:rPr sz="1450" spc="-125" dirty="0">
                <a:latin typeface="American Typewriter"/>
                <a:cs typeface="American Typewriter"/>
              </a:rPr>
              <a:t>r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sou</a:t>
            </a:r>
            <a:r>
              <a:rPr sz="1450" spc="-140" dirty="0">
                <a:latin typeface="American Typewriter"/>
                <a:cs typeface="American Typewriter"/>
              </a:rPr>
              <a:t>r</a:t>
            </a:r>
            <a:r>
              <a:rPr sz="1450" spc="-85" dirty="0">
                <a:latin typeface="American Typewriter"/>
                <a:cs typeface="American Typewriter"/>
              </a:rPr>
              <a:t>ce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langua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doe</a:t>
            </a:r>
            <a:r>
              <a:rPr sz="1450" spc="-75" dirty="0">
                <a:latin typeface="American Typewriter"/>
                <a:cs typeface="American Typewriter"/>
              </a:rPr>
              <a:t>s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no</a:t>
            </a:r>
            <a:r>
              <a:rPr sz="1450" spc="-70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al</a:t>
            </a:r>
            <a:r>
              <a:rPr sz="1450" spc="-195" dirty="0">
                <a:latin typeface="American Typewriter"/>
                <a:cs typeface="American Typewriter"/>
              </a:rPr>
              <a:t>w</a:t>
            </a:r>
            <a:r>
              <a:rPr sz="1450" spc="-155" dirty="0">
                <a:latin typeface="American Typewriter"/>
                <a:cs typeface="American Typewriter"/>
              </a:rPr>
              <a:t>a</a:t>
            </a:r>
            <a:r>
              <a:rPr sz="1450" spc="-225" dirty="0">
                <a:latin typeface="American Typewriter"/>
                <a:cs typeface="American Typewriter"/>
              </a:rPr>
              <a:t>y</a:t>
            </a:r>
            <a:r>
              <a:rPr sz="1450" spc="-145" dirty="0">
                <a:latin typeface="American Typewriter"/>
                <a:cs typeface="American Typewriter"/>
              </a:rPr>
              <a:t>s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sl</a:t>
            </a:r>
            <a:r>
              <a:rPr sz="1450" spc="-125" dirty="0">
                <a:latin typeface="American Typewriter"/>
                <a:cs typeface="American Typewriter"/>
              </a:rPr>
              <a:t>o</a:t>
            </a: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d</a:t>
            </a:r>
            <a:r>
              <a:rPr sz="1450" spc="-35" dirty="0">
                <a:latin typeface="American Typewriter"/>
                <a:cs typeface="American Typewriter"/>
              </a:rPr>
              <a:t>o</a:t>
            </a:r>
            <a:r>
              <a:rPr sz="1450" spc="-140" dirty="0">
                <a:latin typeface="American Typewriter"/>
                <a:cs typeface="American Typewriter"/>
              </a:rPr>
              <a:t>wn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p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ocessi</a:t>
            </a:r>
            <a:r>
              <a:rPr sz="1450" spc="-135" dirty="0">
                <a:latin typeface="American Typewriter"/>
                <a:cs typeface="American Typewriter"/>
              </a:rPr>
              <a:t>ng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time.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526442" y="12849153"/>
            <a:ext cx="394144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latin typeface="American Typewriter"/>
                <a:cs typeface="American Typewriter"/>
              </a:rPr>
              <a:t>Th</a:t>
            </a:r>
            <a:r>
              <a:rPr sz="800" spc="-70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180" dirty="0">
                <a:latin typeface="American Typewriter"/>
                <a:cs typeface="American Typewriter"/>
              </a:rPr>
              <a:t>E</a:t>
            </a:r>
            <a:r>
              <a:rPr sz="800" spc="-45" dirty="0">
                <a:latin typeface="American Typewriter"/>
                <a:cs typeface="American Typewriter"/>
              </a:rPr>
              <a:t>f</a:t>
            </a:r>
            <a:r>
              <a:rPr sz="800" spc="-55" dirty="0">
                <a:latin typeface="American Typewriter"/>
                <a:cs typeface="American Typewriter"/>
              </a:rPr>
              <a:t>fec</a:t>
            </a:r>
            <a:r>
              <a:rPr sz="800" spc="-70" dirty="0">
                <a:latin typeface="American Typewriter"/>
                <a:cs typeface="American Typewriter"/>
              </a:rPr>
              <a:t>ts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20" dirty="0">
                <a:latin typeface="American Typewriter"/>
                <a:cs typeface="American Typewriter"/>
              </a:rPr>
              <a:t>f </a:t>
            </a:r>
            <a:r>
              <a:rPr sz="800" spc="-114" dirty="0">
                <a:latin typeface="American Typewriter"/>
                <a:cs typeface="American Typewriter"/>
              </a:rPr>
              <a:t>La</a:t>
            </a:r>
            <a:r>
              <a:rPr sz="800" spc="-100" dirty="0">
                <a:latin typeface="American Typewriter"/>
                <a:cs typeface="American Typewriter"/>
              </a:rPr>
              <a:t>g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Tim</a:t>
            </a:r>
            <a:r>
              <a:rPr sz="800" spc="-70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5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I</a:t>
            </a:r>
            <a:r>
              <a:rPr sz="800" spc="-135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85" dirty="0">
                <a:latin typeface="American Typewriter"/>
                <a:cs typeface="American Typewriter"/>
              </a:rPr>
              <a:t>erp</a:t>
            </a:r>
            <a:r>
              <a:rPr sz="800" spc="-90" dirty="0">
                <a:latin typeface="American Typewriter"/>
                <a:cs typeface="American Typewriter"/>
              </a:rPr>
              <a:t>r</a:t>
            </a:r>
            <a:r>
              <a:rPr sz="800" spc="-40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er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140" dirty="0">
                <a:latin typeface="American Typewriter"/>
                <a:cs typeface="American Typewriter"/>
              </a:rPr>
              <a:t>Er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75" dirty="0">
                <a:latin typeface="American Typewriter"/>
                <a:cs typeface="American Typewriter"/>
              </a:rPr>
              <a:t>o</a:t>
            </a:r>
            <a:r>
              <a:rPr sz="800" spc="-80" dirty="0">
                <a:latin typeface="American Typewriter"/>
                <a:cs typeface="American Typewriter"/>
              </a:rPr>
              <a:t>rs</a:t>
            </a:r>
            <a:r>
              <a:rPr sz="800" spc="-10" dirty="0">
                <a:latin typeface="American Typewriter"/>
                <a:cs typeface="American Typewriter"/>
              </a:rPr>
              <a:t>-</a:t>
            </a:r>
            <a:r>
              <a:rPr sz="800" spc="-85" dirty="0">
                <a:latin typeface="American Typewriter"/>
                <a:cs typeface="American Typewriter"/>
              </a:rPr>
              <a:t>Denni</a:t>
            </a:r>
            <a:r>
              <a:rPr sz="800" spc="-70" dirty="0">
                <a:latin typeface="American Typewriter"/>
                <a:cs typeface="American Typewriter"/>
              </a:rPr>
              <a:t>s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Co</a:t>
            </a:r>
            <a:r>
              <a:rPr sz="800" spc="-105" dirty="0">
                <a:latin typeface="American Typewriter"/>
                <a:cs typeface="American Typewriter"/>
              </a:rPr>
              <a:t>k</a:t>
            </a:r>
            <a:r>
              <a:rPr sz="800" spc="-70" dirty="0">
                <a:latin typeface="American Typewriter"/>
                <a:cs typeface="American Typewriter"/>
              </a:rPr>
              <a:t>ely</a:t>
            </a:r>
            <a:endParaRPr sz="800">
              <a:latin typeface="American Typewriter"/>
              <a:cs typeface="American Typewriter"/>
            </a:endParaRPr>
          </a:p>
          <a:p>
            <a:pPr marL="12700" marR="5080" indent="116205">
              <a:lnSpc>
                <a:spcPct val="100000"/>
              </a:lnSpc>
            </a:pPr>
            <a:r>
              <a:rPr sz="800" spc="-85" dirty="0">
                <a:latin typeface="American Typewriter"/>
                <a:cs typeface="American Typewriter"/>
              </a:rPr>
              <a:t>Sig</a:t>
            </a:r>
            <a:r>
              <a:rPr sz="800" spc="-105" dirty="0">
                <a:latin typeface="American Typewriter"/>
                <a:cs typeface="American Typewriter"/>
              </a:rPr>
              <a:t>n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Langua</a:t>
            </a:r>
            <a:r>
              <a:rPr sz="800" spc="-90" dirty="0">
                <a:latin typeface="American Typewriter"/>
                <a:cs typeface="American Typewriter"/>
              </a:rPr>
              <a:t>g</a:t>
            </a:r>
            <a:r>
              <a:rPr sz="800" spc="-30" dirty="0">
                <a:latin typeface="American Typewriter"/>
                <a:cs typeface="American Typewriter"/>
              </a:rPr>
              <a:t>e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Studie</a:t>
            </a:r>
            <a:r>
              <a:rPr sz="800" spc="-70" dirty="0">
                <a:latin typeface="American Typewriter"/>
                <a:cs typeface="American Typewriter"/>
              </a:rPr>
              <a:t>s</a:t>
            </a:r>
            <a:r>
              <a:rPr sz="800" spc="-35" dirty="0">
                <a:latin typeface="American Typewriter"/>
                <a:cs typeface="American Typewriter"/>
              </a:rPr>
              <a:t>,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65" dirty="0">
                <a:latin typeface="American Typewriter"/>
                <a:cs typeface="American Typewriter"/>
              </a:rPr>
              <a:t>V</a:t>
            </a:r>
            <a:r>
              <a:rPr sz="800" spc="-65" dirty="0">
                <a:latin typeface="American Typewriter"/>
                <a:cs typeface="American Typewriter"/>
              </a:rPr>
              <a:t>olum</a:t>
            </a:r>
            <a:r>
              <a:rPr sz="800" spc="-55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53,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Wi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er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1986,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pp.34</a:t>
            </a:r>
            <a:r>
              <a:rPr sz="800" spc="-90" dirty="0">
                <a:latin typeface="American Typewriter"/>
                <a:cs typeface="American Typewriter"/>
              </a:rPr>
              <a:t>1</a:t>
            </a:r>
            <a:r>
              <a:rPr sz="800" spc="-10" dirty="0">
                <a:latin typeface="American Typewriter"/>
                <a:cs typeface="American Typewriter"/>
              </a:rPr>
              <a:t>-</a:t>
            </a:r>
            <a:r>
              <a:rPr sz="800" spc="-90" dirty="0">
                <a:latin typeface="American Typewriter"/>
                <a:cs typeface="American Typewriter"/>
              </a:rPr>
              <a:t>375(Article)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pub</a:t>
            </a:r>
            <a:r>
              <a:rPr sz="800" spc="-70" dirty="0">
                <a:latin typeface="American Typewriter"/>
                <a:cs typeface="American Typewriter"/>
              </a:rPr>
              <a:t>lished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40" dirty="0">
                <a:latin typeface="American Typewriter"/>
                <a:cs typeface="American Typewriter"/>
              </a:rPr>
              <a:t>b</a:t>
            </a:r>
            <a:r>
              <a:rPr sz="800" spc="-125" dirty="0">
                <a:latin typeface="American Typewriter"/>
                <a:cs typeface="American Typewriter"/>
              </a:rPr>
              <a:t>y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Gallaud</a:t>
            </a:r>
            <a:r>
              <a:rPr sz="800" spc="-75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 Un</a:t>
            </a:r>
            <a:r>
              <a:rPr sz="800" spc="-45" dirty="0">
                <a:latin typeface="American Typewriter"/>
                <a:cs typeface="American Typewriter"/>
              </a:rPr>
              <a:t>i</a:t>
            </a:r>
            <a:r>
              <a:rPr sz="800" spc="-135" dirty="0">
                <a:latin typeface="American Typewriter"/>
                <a:cs typeface="American Typewriter"/>
              </a:rPr>
              <a:t>v</a:t>
            </a:r>
            <a:r>
              <a:rPr sz="800" spc="-75" dirty="0">
                <a:latin typeface="American Typewriter"/>
                <a:cs typeface="American Typewriter"/>
              </a:rPr>
              <a:t>e</a:t>
            </a:r>
            <a:r>
              <a:rPr sz="800" spc="-85" dirty="0">
                <a:latin typeface="American Typewriter"/>
                <a:cs typeface="American Typewriter"/>
              </a:rPr>
              <a:t>rsity</a:t>
            </a:r>
            <a:endParaRPr sz="800">
              <a:latin typeface="American Typewriter"/>
              <a:cs typeface="American Typewriter"/>
            </a:endParaRPr>
          </a:p>
          <a:p>
            <a:pPr marL="128905">
              <a:lnSpc>
                <a:spcPct val="100000"/>
              </a:lnSpc>
            </a:pPr>
            <a:r>
              <a:rPr sz="800" spc="-125" dirty="0">
                <a:latin typeface="American Typewriter"/>
                <a:cs typeface="American Typewriter"/>
              </a:rPr>
              <a:t>P</a:t>
            </a:r>
            <a:r>
              <a:rPr sz="800" spc="-110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ess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DOI10.1353</a:t>
            </a:r>
            <a:r>
              <a:rPr sz="800" spc="-70" dirty="0">
                <a:latin typeface="American Typewriter"/>
                <a:cs typeface="American Typewriter"/>
              </a:rPr>
              <a:t>/</a:t>
            </a:r>
            <a:r>
              <a:rPr sz="800" spc="-80" dirty="0">
                <a:latin typeface="American Typewriter"/>
                <a:cs typeface="American Typewriter"/>
              </a:rPr>
              <a:t>sls.1986.</a:t>
            </a:r>
            <a:r>
              <a:rPr sz="800" spc="-110" dirty="0">
                <a:latin typeface="American Typewriter"/>
                <a:cs typeface="American Typewriter"/>
              </a:rPr>
              <a:t>0025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526442" y="13459955"/>
            <a:ext cx="421767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 marR="5080" indent="-116839">
              <a:lnSpc>
                <a:spcPct val="100000"/>
              </a:lnSpc>
            </a:pPr>
            <a:r>
              <a:rPr sz="800" spc="-95" dirty="0">
                <a:latin typeface="American Typewriter"/>
                <a:cs typeface="American Typewriter"/>
              </a:rPr>
              <a:t>Hump</a:t>
            </a:r>
            <a:r>
              <a:rPr sz="800" spc="-90" dirty="0">
                <a:latin typeface="American Typewriter"/>
                <a:cs typeface="American Typewriter"/>
              </a:rPr>
              <a:t>h</a:t>
            </a:r>
            <a:r>
              <a:rPr sz="800" spc="-130" dirty="0">
                <a:latin typeface="American Typewriter"/>
                <a:cs typeface="American Typewriter"/>
              </a:rPr>
              <a:t>r</a:t>
            </a:r>
            <a:r>
              <a:rPr sz="800" spc="-40" dirty="0">
                <a:latin typeface="American Typewriter"/>
                <a:cs typeface="American Typewriter"/>
              </a:rPr>
              <a:t>e</a:t>
            </a:r>
            <a:r>
              <a:rPr sz="800" spc="-185" dirty="0">
                <a:latin typeface="American Typewriter"/>
                <a:cs typeface="American Typewriter"/>
              </a:rPr>
              <a:t>y</a:t>
            </a:r>
            <a:r>
              <a:rPr sz="800" spc="-20" dirty="0">
                <a:latin typeface="American Typewriter"/>
                <a:cs typeface="American Typewriter"/>
              </a:rPr>
              <a:t>,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254" dirty="0">
                <a:latin typeface="American Typewriter"/>
                <a:cs typeface="American Typewriter"/>
              </a:rPr>
              <a:t>J</a:t>
            </a:r>
            <a:r>
              <a:rPr sz="800" spc="-25" dirty="0">
                <a:latin typeface="American Typewriter"/>
                <a:cs typeface="American Typewriter"/>
              </a:rPr>
              <a:t>.</a:t>
            </a:r>
            <a:r>
              <a:rPr sz="800" spc="-20" dirty="0">
                <a:latin typeface="American Typewriter"/>
                <a:cs typeface="American Typewriter"/>
              </a:rPr>
              <a:t>,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4" dirty="0">
                <a:latin typeface="American Typewriter"/>
                <a:cs typeface="American Typewriter"/>
              </a:rPr>
              <a:t>&amp;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Al</a:t>
            </a:r>
            <a:r>
              <a:rPr sz="800" spc="-100" dirty="0">
                <a:latin typeface="American Typewriter"/>
                <a:cs typeface="American Typewriter"/>
              </a:rPr>
              <a:t>c</a:t>
            </a:r>
            <a:r>
              <a:rPr sz="800" spc="-75" dirty="0">
                <a:latin typeface="American Typewriter"/>
                <a:cs typeface="American Typewriter"/>
              </a:rPr>
              <a:t>orn</a:t>
            </a:r>
            <a:r>
              <a:rPr sz="800" spc="-35" dirty="0">
                <a:latin typeface="American Typewriter"/>
                <a:cs typeface="American Typewriter"/>
              </a:rPr>
              <a:t>,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70" dirty="0">
                <a:latin typeface="American Typewriter"/>
                <a:cs typeface="American Typewriter"/>
              </a:rPr>
              <a:t>B.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114" dirty="0">
                <a:latin typeface="American Typewriter"/>
                <a:cs typeface="American Typewriter"/>
              </a:rPr>
              <a:t>(2001)</a:t>
            </a:r>
            <a:r>
              <a:rPr sz="800" spc="-55" dirty="0">
                <a:latin typeface="American Typewriter"/>
                <a:cs typeface="American Typewriter"/>
              </a:rPr>
              <a:t>.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i="1" dirty="0">
                <a:latin typeface="Athelas"/>
                <a:cs typeface="Athelas"/>
              </a:rPr>
              <a:t>S</a:t>
            </a:r>
            <a:r>
              <a:rPr sz="800" i="1" spc="5" dirty="0">
                <a:latin typeface="Athelas"/>
                <a:cs typeface="Athelas"/>
              </a:rPr>
              <a:t>o </a:t>
            </a:r>
            <a:r>
              <a:rPr sz="800" i="1" dirty="0">
                <a:latin typeface="Athelas"/>
                <a:cs typeface="Athelas"/>
              </a:rPr>
              <a:t>yo</a:t>
            </a:r>
            <a:r>
              <a:rPr sz="800" i="1" spc="5" dirty="0">
                <a:latin typeface="Athelas"/>
                <a:cs typeface="Athelas"/>
              </a:rPr>
              <a:t>u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5" dirty="0">
                <a:latin typeface="Athelas"/>
                <a:cs typeface="Athelas"/>
              </a:rPr>
              <a:t>wa</a:t>
            </a:r>
            <a:r>
              <a:rPr sz="800" i="1" spc="-5" dirty="0">
                <a:latin typeface="Athelas"/>
                <a:cs typeface="Athelas"/>
              </a:rPr>
              <a:t>n</a:t>
            </a:r>
            <a:r>
              <a:rPr sz="800" i="1" spc="25" dirty="0">
                <a:latin typeface="Athelas"/>
                <a:cs typeface="Athelas"/>
              </a:rPr>
              <a:t>t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15" dirty="0">
                <a:latin typeface="Athelas"/>
                <a:cs typeface="Athelas"/>
              </a:rPr>
              <a:t>t</a:t>
            </a:r>
            <a:r>
              <a:rPr sz="800" i="1" spc="65" dirty="0">
                <a:latin typeface="Athelas"/>
                <a:cs typeface="Athelas"/>
              </a:rPr>
              <a:t>o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55" dirty="0">
                <a:latin typeface="Athelas"/>
                <a:cs typeface="Athelas"/>
              </a:rPr>
              <a:t>b</a:t>
            </a:r>
            <a:r>
              <a:rPr sz="800" i="1" spc="45" dirty="0">
                <a:latin typeface="Athelas"/>
                <a:cs typeface="Athelas"/>
              </a:rPr>
              <a:t>e</a:t>
            </a:r>
            <a:r>
              <a:rPr sz="800" i="1" spc="10" dirty="0">
                <a:latin typeface="Athelas"/>
                <a:cs typeface="Athelas"/>
              </a:rPr>
              <a:t> a</a:t>
            </a:r>
            <a:r>
              <a:rPr sz="800" i="1" spc="20" dirty="0">
                <a:latin typeface="Athelas"/>
                <a:cs typeface="Athelas"/>
              </a:rPr>
              <a:t>n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i</a:t>
            </a:r>
            <a:r>
              <a:rPr sz="800" i="1" spc="-20" dirty="0">
                <a:latin typeface="Athelas"/>
                <a:cs typeface="Athelas"/>
              </a:rPr>
              <a:t>n</a:t>
            </a:r>
            <a:r>
              <a:rPr sz="800" i="1" spc="15" dirty="0">
                <a:latin typeface="Athelas"/>
                <a:cs typeface="Athelas"/>
              </a:rPr>
              <a:t>terp</a:t>
            </a:r>
            <a:r>
              <a:rPr sz="800" i="1" spc="10" dirty="0">
                <a:latin typeface="Athelas"/>
                <a:cs typeface="Athelas"/>
              </a:rPr>
              <a:t>r</a:t>
            </a:r>
            <a:r>
              <a:rPr sz="800" i="1" spc="60" dirty="0">
                <a:latin typeface="Athelas"/>
                <a:cs typeface="Athelas"/>
              </a:rPr>
              <a:t>e</a:t>
            </a:r>
            <a:r>
              <a:rPr sz="800" i="1" spc="15" dirty="0">
                <a:latin typeface="Athelas"/>
                <a:cs typeface="Athelas"/>
              </a:rPr>
              <a:t>t</a:t>
            </a:r>
            <a:r>
              <a:rPr sz="800" i="1" spc="45" dirty="0">
                <a:latin typeface="Athelas"/>
                <a:cs typeface="Athelas"/>
              </a:rPr>
              <a:t>er</a:t>
            </a:r>
            <a:r>
              <a:rPr sz="800" i="1" spc="40" dirty="0">
                <a:latin typeface="Athelas"/>
                <a:cs typeface="Athelas"/>
              </a:rPr>
              <a:t>?</a:t>
            </a:r>
            <a:r>
              <a:rPr sz="800" i="1" spc="60" dirty="0">
                <a:latin typeface="Athelas"/>
                <a:cs typeface="Athelas"/>
              </a:rPr>
              <a:t>: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dirty="0">
                <a:latin typeface="Athelas"/>
                <a:cs typeface="Athelas"/>
              </a:rPr>
              <a:t>An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i</a:t>
            </a:r>
            <a:r>
              <a:rPr sz="800" i="1" spc="-20" dirty="0">
                <a:latin typeface="Athelas"/>
                <a:cs typeface="Athelas"/>
              </a:rPr>
              <a:t>n</a:t>
            </a:r>
            <a:r>
              <a:rPr sz="800" i="1" spc="20" dirty="0">
                <a:latin typeface="Athelas"/>
                <a:cs typeface="Athelas"/>
              </a:rPr>
              <a:t>troduction</a:t>
            </a:r>
            <a:r>
              <a:rPr sz="800" i="1" spc="5" dirty="0">
                <a:latin typeface="Athelas"/>
                <a:cs typeface="Athelas"/>
              </a:rPr>
              <a:t> </a:t>
            </a:r>
            <a:r>
              <a:rPr sz="800" i="1" spc="10" dirty="0">
                <a:latin typeface="Athelas"/>
                <a:cs typeface="Athelas"/>
              </a:rPr>
              <a:t>t</a:t>
            </a:r>
            <a:r>
              <a:rPr sz="800" i="1" spc="65" dirty="0">
                <a:latin typeface="Athelas"/>
                <a:cs typeface="Athelas"/>
              </a:rPr>
              <a:t>o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10" dirty="0">
                <a:latin typeface="Athelas"/>
                <a:cs typeface="Athelas"/>
              </a:rPr>
              <a:t>sig</a:t>
            </a:r>
            <a:r>
              <a:rPr sz="800" i="1" spc="20" dirty="0">
                <a:latin typeface="Athelas"/>
                <a:cs typeface="Athelas"/>
              </a:rPr>
              <a:t>n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30" dirty="0">
                <a:latin typeface="Athelas"/>
                <a:cs typeface="Athelas"/>
              </a:rPr>
              <a:t>language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i</a:t>
            </a:r>
            <a:r>
              <a:rPr sz="800" i="1" spc="-20" dirty="0">
                <a:latin typeface="Athelas"/>
                <a:cs typeface="Athelas"/>
              </a:rPr>
              <a:t>n</a:t>
            </a:r>
            <a:r>
              <a:rPr sz="800" i="1" spc="15" dirty="0">
                <a:latin typeface="Athelas"/>
                <a:cs typeface="Athelas"/>
              </a:rPr>
              <a:t>terp</a:t>
            </a:r>
            <a:r>
              <a:rPr sz="800" i="1" spc="10" dirty="0">
                <a:latin typeface="Athelas"/>
                <a:cs typeface="Athelas"/>
              </a:rPr>
              <a:t>r</a:t>
            </a:r>
            <a:r>
              <a:rPr sz="800" i="1" spc="60" dirty="0">
                <a:latin typeface="Athelas"/>
                <a:cs typeface="Athelas"/>
              </a:rPr>
              <a:t>e</a:t>
            </a:r>
            <a:r>
              <a:rPr sz="800" i="1" spc="15" dirty="0">
                <a:latin typeface="Athelas"/>
                <a:cs typeface="Athelas"/>
              </a:rPr>
              <a:t>ting </a:t>
            </a:r>
            <a:r>
              <a:rPr sz="800" spc="-125" dirty="0">
                <a:latin typeface="American Typewriter"/>
                <a:cs typeface="American Typewriter"/>
              </a:rPr>
              <a:t>(3</a:t>
            </a:r>
            <a:r>
              <a:rPr sz="800" spc="-120" dirty="0">
                <a:latin typeface="American Typewriter"/>
                <a:cs typeface="American Typewriter"/>
              </a:rPr>
              <a:t>r</a:t>
            </a:r>
            <a:r>
              <a:rPr sz="800" spc="-65" dirty="0">
                <a:latin typeface="American Typewriter"/>
                <a:cs typeface="American Typewriter"/>
              </a:rPr>
              <a:t>d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45" dirty="0">
                <a:latin typeface="American Typewriter"/>
                <a:cs typeface="American Typewriter"/>
              </a:rPr>
              <a:t>e</a:t>
            </a:r>
            <a:r>
              <a:rPr sz="800" spc="-55" dirty="0">
                <a:latin typeface="American Typewriter"/>
                <a:cs typeface="American Typewriter"/>
              </a:rPr>
              <a:t>d</a:t>
            </a:r>
            <a:r>
              <a:rPr sz="800" spc="-60" dirty="0">
                <a:latin typeface="American Typewriter"/>
                <a:cs typeface="American Typewriter"/>
              </a:rPr>
              <a:t>.</a:t>
            </a:r>
            <a:r>
              <a:rPr sz="800" spc="-90" dirty="0">
                <a:latin typeface="American Typewriter"/>
                <a:cs typeface="American Typewriter"/>
              </a:rPr>
              <a:t>)</a:t>
            </a:r>
            <a:r>
              <a:rPr sz="800" spc="-20" dirty="0">
                <a:latin typeface="American Typewriter"/>
                <a:cs typeface="American Typewriter"/>
              </a:rPr>
              <a:t>. </a:t>
            </a:r>
            <a:r>
              <a:rPr sz="800" spc="-110" dirty="0">
                <a:latin typeface="American Typewriter"/>
                <a:cs typeface="American Typewriter"/>
              </a:rPr>
              <a:t>A</a:t>
            </a:r>
            <a:r>
              <a:rPr sz="800" spc="-140" dirty="0">
                <a:latin typeface="American Typewriter"/>
                <a:cs typeface="American Typewriter"/>
              </a:rPr>
              <a:t>m</a:t>
            </a:r>
            <a:r>
              <a:rPr sz="800" spc="-65" dirty="0">
                <a:latin typeface="American Typewriter"/>
                <a:cs typeface="American Typewriter"/>
              </a:rPr>
              <a:t>arill</a:t>
            </a:r>
            <a:r>
              <a:rPr sz="800" spc="-100" dirty="0">
                <a:latin typeface="American Typewriter"/>
                <a:cs typeface="American Typewriter"/>
              </a:rPr>
              <a:t>o</a:t>
            </a:r>
            <a:r>
              <a:rPr sz="800" spc="-20" dirty="0">
                <a:latin typeface="American Typewriter"/>
                <a:cs typeface="American Typewriter"/>
              </a:rPr>
              <a:t>,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150" dirty="0">
                <a:latin typeface="American Typewriter"/>
                <a:cs typeface="American Typewriter"/>
              </a:rPr>
              <a:t>TX</a:t>
            </a:r>
            <a:r>
              <a:rPr sz="800" spc="-55" dirty="0">
                <a:latin typeface="American Typewriter"/>
                <a:cs typeface="American Typewriter"/>
              </a:rPr>
              <a:t>: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H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114" dirty="0">
                <a:latin typeface="American Typewriter"/>
                <a:cs typeface="American Typewriter"/>
              </a:rPr>
              <a:t>&amp;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135" dirty="0">
                <a:latin typeface="American Typewriter"/>
                <a:cs typeface="American Typewriter"/>
              </a:rPr>
              <a:t>H</a:t>
            </a:r>
            <a:r>
              <a:rPr sz="800" dirty="0">
                <a:latin typeface="American Typewriter"/>
                <a:cs typeface="American Typewriter"/>
              </a:rPr>
              <a:t> </a:t>
            </a:r>
            <a:r>
              <a:rPr sz="800" spc="-35" dirty="0">
                <a:latin typeface="American Typewriter"/>
                <a:cs typeface="American Typewriter"/>
              </a:rPr>
              <a:t> </a:t>
            </a:r>
            <a:r>
              <a:rPr sz="800" spc="-20" dirty="0">
                <a:latin typeface="American Typewriter"/>
                <a:cs typeface="American Typewriter"/>
              </a:rPr>
              <a:t>;.</a:t>
            </a:r>
            <a:endParaRPr sz="800" dirty="0">
              <a:latin typeface="American Typewriter"/>
              <a:cs typeface="American Typewrite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526442" y="13826436"/>
            <a:ext cx="3611879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5" dirty="0">
                <a:latin typeface="American Typewriter"/>
                <a:cs typeface="American Typewriter"/>
              </a:rPr>
              <a:t>Moser</a:t>
            </a:r>
            <a:r>
              <a:rPr sz="800" spc="-10" dirty="0">
                <a:latin typeface="American Typewriter"/>
                <a:cs typeface="American Typewriter"/>
              </a:rPr>
              <a:t>-</a:t>
            </a:r>
            <a:r>
              <a:rPr sz="800" spc="-85" dirty="0">
                <a:latin typeface="American Typewriter"/>
                <a:cs typeface="American Typewriter"/>
              </a:rPr>
              <a:t>Me</a:t>
            </a:r>
            <a:r>
              <a:rPr sz="800" spc="-70" dirty="0">
                <a:latin typeface="American Typewriter"/>
                <a:cs typeface="American Typewriter"/>
              </a:rPr>
              <a:t>r</a:t>
            </a:r>
            <a:r>
              <a:rPr sz="800" spc="-50" dirty="0">
                <a:latin typeface="American Typewriter"/>
                <a:cs typeface="American Typewriter"/>
              </a:rPr>
              <a:t>c</a:t>
            </a:r>
            <a:r>
              <a:rPr sz="800" spc="-60" dirty="0">
                <a:latin typeface="American Typewriter"/>
                <a:cs typeface="American Typewriter"/>
              </a:rPr>
              <a:t>e</a:t>
            </a:r>
            <a:r>
              <a:rPr sz="800" spc="-185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,Barba</a:t>
            </a:r>
            <a:r>
              <a:rPr sz="800" spc="-95" dirty="0">
                <a:latin typeface="American Typewriter"/>
                <a:cs typeface="American Typewriter"/>
              </a:rPr>
              <a:t>r</a:t>
            </a:r>
            <a:r>
              <a:rPr sz="800" spc="-70" dirty="0">
                <a:latin typeface="American Typewriter"/>
                <a:cs typeface="American Typewriter"/>
              </a:rPr>
              <a:t>a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“Sc</a:t>
            </a:r>
            <a:r>
              <a:rPr sz="800" spc="-95" dirty="0">
                <a:latin typeface="American Typewriter"/>
                <a:cs typeface="American Typewriter"/>
              </a:rPr>
              <a:t>r</a:t>
            </a:r>
            <a:r>
              <a:rPr sz="800" spc="-45" dirty="0">
                <a:latin typeface="American Typewriter"/>
                <a:cs typeface="American Typewriter"/>
              </a:rPr>
              <a:t>ee</a:t>
            </a:r>
            <a:r>
              <a:rPr sz="800" spc="-60" dirty="0">
                <a:latin typeface="American Typewriter"/>
                <a:cs typeface="American Typewriter"/>
              </a:rPr>
              <a:t>n</a:t>
            </a:r>
            <a:r>
              <a:rPr sz="800" spc="-75" dirty="0">
                <a:latin typeface="American Typewriter"/>
                <a:cs typeface="American Typewriter"/>
              </a:rPr>
              <a:t>ing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P</a:t>
            </a:r>
            <a:r>
              <a:rPr sz="800" spc="-40" dirty="0">
                <a:latin typeface="American Typewriter"/>
                <a:cs typeface="American Typewriter"/>
              </a:rPr>
              <a:t>ot</a:t>
            </a:r>
            <a:r>
              <a:rPr sz="800" spc="-5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tial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I</a:t>
            </a:r>
            <a:r>
              <a:rPr sz="800" spc="-135" dirty="0">
                <a:latin typeface="American Typewriter"/>
                <a:cs typeface="American Typewriter"/>
              </a:rPr>
              <a:t>n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85" dirty="0">
                <a:latin typeface="American Typewriter"/>
                <a:cs typeface="American Typewriter"/>
              </a:rPr>
              <a:t>erp</a:t>
            </a:r>
            <a:r>
              <a:rPr sz="800" spc="-90" dirty="0">
                <a:latin typeface="American Typewriter"/>
                <a:cs typeface="American Typewriter"/>
              </a:rPr>
              <a:t>r</a:t>
            </a:r>
            <a:r>
              <a:rPr sz="800" spc="-40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75" dirty="0">
                <a:latin typeface="American Typewriter"/>
                <a:cs typeface="American Typewriter"/>
              </a:rPr>
              <a:t>e</a:t>
            </a:r>
            <a:r>
              <a:rPr sz="800" spc="-85" dirty="0">
                <a:latin typeface="American Typewriter"/>
                <a:cs typeface="American Typewriter"/>
              </a:rPr>
              <a:t>r</a:t>
            </a:r>
            <a:r>
              <a:rPr sz="800" spc="-55" dirty="0">
                <a:latin typeface="American Typewriter"/>
                <a:cs typeface="American Typewriter"/>
              </a:rPr>
              <a:t>s</a:t>
            </a:r>
            <a:r>
              <a:rPr sz="800" spc="-125" dirty="0">
                <a:latin typeface="American Typewriter"/>
                <a:cs typeface="American Typewriter"/>
              </a:rPr>
              <a:t>”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5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M</a:t>
            </a:r>
            <a:r>
              <a:rPr sz="800" spc="-45" dirty="0">
                <a:latin typeface="American Typewriter"/>
                <a:cs typeface="American Typewriter"/>
              </a:rPr>
              <a:t>e</a:t>
            </a:r>
            <a:r>
              <a:rPr sz="800" spc="-70" dirty="0">
                <a:latin typeface="American Typewriter"/>
                <a:cs typeface="American Typewriter"/>
              </a:rPr>
              <a:t>ta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30.1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(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1985):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97.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65" dirty="0">
                <a:latin typeface="American Typewriter"/>
                <a:cs typeface="American Typewriter"/>
              </a:rPr>
              <a:t>W</a:t>
            </a:r>
            <a:r>
              <a:rPr sz="800" spc="-30" dirty="0">
                <a:latin typeface="American Typewriter"/>
                <a:cs typeface="American Typewriter"/>
              </a:rPr>
              <a:t>eb.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526442" y="14070756"/>
            <a:ext cx="420624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35" dirty="0">
                <a:latin typeface="American Typewriter"/>
                <a:cs typeface="American Typewriter"/>
              </a:rPr>
              <a:t>Jan</a:t>
            </a:r>
            <a:r>
              <a:rPr sz="800" spc="-140" dirty="0">
                <a:latin typeface="American Typewriter"/>
                <a:cs typeface="American Typewriter"/>
              </a:rPr>
              <a:t>z</a:t>
            </a:r>
            <a:r>
              <a:rPr sz="800" spc="-50" dirty="0">
                <a:latin typeface="American Typewriter"/>
                <a:cs typeface="American Typewriter"/>
              </a:rPr>
              <a:t>en,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210" dirty="0">
                <a:latin typeface="American Typewriter"/>
                <a:cs typeface="American Typewriter"/>
              </a:rPr>
              <a:t>T</a:t>
            </a:r>
            <a:r>
              <a:rPr sz="800" spc="-20" dirty="0">
                <a:latin typeface="American Typewriter"/>
                <a:cs typeface="American Typewriter"/>
              </a:rPr>
              <a:t>. </a:t>
            </a:r>
            <a:r>
              <a:rPr sz="800" spc="-114" dirty="0">
                <a:latin typeface="American Typewriter"/>
                <a:cs typeface="American Typewriter"/>
              </a:rPr>
              <a:t>(2005)</a:t>
            </a:r>
            <a:r>
              <a:rPr sz="800" spc="-55" dirty="0">
                <a:latin typeface="American Typewriter"/>
                <a:cs typeface="American Typewriter"/>
              </a:rPr>
              <a:t>.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i="1" spc="-195" dirty="0">
                <a:latin typeface="Athelas"/>
                <a:cs typeface="Athelas"/>
              </a:rPr>
              <a:t>T</a:t>
            </a:r>
            <a:r>
              <a:rPr sz="800" i="1" spc="20" dirty="0">
                <a:latin typeface="Athelas"/>
                <a:cs typeface="Athelas"/>
              </a:rPr>
              <a:t>opic</a:t>
            </a:r>
            <a:r>
              <a:rPr sz="800" i="1" spc="25" dirty="0">
                <a:latin typeface="Athelas"/>
                <a:cs typeface="Athelas"/>
              </a:rPr>
              <a:t>s</a:t>
            </a:r>
            <a:r>
              <a:rPr sz="800" i="1" dirty="0">
                <a:latin typeface="Athelas"/>
                <a:cs typeface="Athelas"/>
              </a:rPr>
              <a:t> </a:t>
            </a:r>
            <a:r>
              <a:rPr sz="800" i="1" spc="-10" dirty="0">
                <a:latin typeface="Athelas"/>
                <a:cs typeface="Athelas"/>
              </a:rPr>
              <a:t>in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30" dirty="0">
                <a:latin typeface="Athelas"/>
                <a:cs typeface="Athelas"/>
              </a:rPr>
              <a:t>s</a:t>
            </a:r>
            <a:r>
              <a:rPr sz="800" i="1" spc="25" dirty="0">
                <a:latin typeface="Athelas"/>
                <a:cs typeface="Athelas"/>
              </a:rPr>
              <a:t>ign</a:t>
            </a:r>
            <a:r>
              <a:rPr sz="800" i="1" spc="20" dirty="0">
                <a:latin typeface="Athelas"/>
                <a:cs typeface="Athelas"/>
              </a:rPr>
              <a:t>e</a:t>
            </a:r>
            <a:r>
              <a:rPr sz="800" i="1" spc="35" dirty="0">
                <a:latin typeface="Athelas"/>
                <a:cs typeface="Athelas"/>
              </a:rPr>
              <a:t>d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30" dirty="0">
                <a:latin typeface="Athelas"/>
                <a:cs typeface="Athelas"/>
              </a:rPr>
              <a:t>language</a:t>
            </a:r>
            <a:r>
              <a:rPr sz="800" i="1" spc="5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i</a:t>
            </a:r>
            <a:r>
              <a:rPr sz="800" i="1" spc="-20" dirty="0">
                <a:latin typeface="Athelas"/>
                <a:cs typeface="Athelas"/>
              </a:rPr>
              <a:t>n</a:t>
            </a:r>
            <a:r>
              <a:rPr sz="800" i="1" spc="15" dirty="0">
                <a:latin typeface="Athelas"/>
                <a:cs typeface="Athelas"/>
              </a:rPr>
              <a:t>terp</a:t>
            </a:r>
            <a:r>
              <a:rPr sz="800" i="1" spc="10" dirty="0">
                <a:latin typeface="Athelas"/>
                <a:cs typeface="Athelas"/>
              </a:rPr>
              <a:t>r</a:t>
            </a:r>
            <a:r>
              <a:rPr sz="800" i="1" spc="60" dirty="0">
                <a:latin typeface="Athelas"/>
                <a:cs typeface="Athelas"/>
              </a:rPr>
              <a:t>e</a:t>
            </a:r>
            <a:r>
              <a:rPr sz="800" i="1" spc="25" dirty="0">
                <a:latin typeface="Athelas"/>
                <a:cs typeface="Athelas"/>
              </a:rPr>
              <a:t>ting: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5" dirty="0">
                <a:latin typeface="Athelas"/>
                <a:cs typeface="Athelas"/>
              </a:rPr>
              <a:t>Theo</a:t>
            </a:r>
            <a:r>
              <a:rPr sz="800" i="1" spc="5" dirty="0">
                <a:latin typeface="Athelas"/>
                <a:cs typeface="Athelas"/>
              </a:rPr>
              <a:t>r</a:t>
            </a:r>
            <a:r>
              <a:rPr sz="800" i="1" spc="-50" dirty="0">
                <a:latin typeface="Athelas"/>
                <a:cs typeface="Athelas"/>
              </a:rPr>
              <a:t>y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15" dirty="0">
                <a:latin typeface="Athelas"/>
                <a:cs typeface="Athelas"/>
              </a:rPr>
              <a:t>an</a:t>
            </a:r>
            <a:r>
              <a:rPr sz="800" i="1" spc="20" dirty="0">
                <a:latin typeface="Athelas"/>
                <a:cs typeface="Athelas"/>
              </a:rPr>
              <a:t>d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10" dirty="0">
                <a:latin typeface="Athelas"/>
                <a:cs typeface="Athelas"/>
              </a:rPr>
              <a:t>practi</a:t>
            </a:r>
            <a:r>
              <a:rPr sz="800" i="1" spc="5" dirty="0">
                <a:latin typeface="Athelas"/>
                <a:cs typeface="Athelas"/>
              </a:rPr>
              <a:t>c</a:t>
            </a:r>
            <a:r>
              <a:rPr sz="800" i="1" spc="70" dirty="0">
                <a:latin typeface="Athelas"/>
                <a:cs typeface="Athelas"/>
              </a:rPr>
              <a:t>e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80" dirty="0">
                <a:latin typeface="Athelas"/>
                <a:cs typeface="Athelas"/>
              </a:rPr>
              <a:t>/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30" dirty="0">
                <a:latin typeface="Athelas"/>
                <a:cs typeface="Athelas"/>
              </a:rPr>
              <a:t>edi</a:t>
            </a:r>
            <a:r>
              <a:rPr sz="800" i="1" spc="15" dirty="0">
                <a:latin typeface="Athelas"/>
                <a:cs typeface="Athelas"/>
              </a:rPr>
              <a:t>t</a:t>
            </a:r>
            <a:r>
              <a:rPr sz="800" i="1" spc="50" dirty="0">
                <a:latin typeface="Athelas"/>
                <a:cs typeface="Athelas"/>
              </a:rPr>
              <a:t>ed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15" dirty="0">
                <a:latin typeface="Athelas"/>
                <a:cs typeface="Athelas"/>
              </a:rPr>
              <a:t>b</a:t>
            </a:r>
            <a:r>
              <a:rPr sz="800" i="1" spc="-10" dirty="0">
                <a:latin typeface="Athelas"/>
                <a:cs typeface="Athelas"/>
              </a:rPr>
              <a:t>y</a:t>
            </a:r>
            <a:r>
              <a:rPr sz="800" i="1" spc="10" dirty="0">
                <a:latin typeface="Athelas"/>
                <a:cs typeface="Athelas"/>
              </a:rPr>
              <a:t> </a:t>
            </a:r>
            <a:r>
              <a:rPr sz="800" i="1" spc="-195" dirty="0">
                <a:latin typeface="Athelas"/>
                <a:cs typeface="Athelas"/>
              </a:rPr>
              <a:t>T</a:t>
            </a:r>
            <a:r>
              <a:rPr sz="800" i="1" spc="10" dirty="0">
                <a:latin typeface="Athelas"/>
                <a:cs typeface="Athelas"/>
              </a:rPr>
              <a:t>err</a:t>
            </a:r>
            <a:r>
              <a:rPr sz="800" i="1" spc="-50" dirty="0">
                <a:latin typeface="Athelas"/>
                <a:cs typeface="Athelas"/>
              </a:rPr>
              <a:t>y</a:t>
            </a:r>
            <a:r>
              <a:rPr sz="800" i="1" spc="15" dirty="0">
                <a:latin typeface="Athelas"/>
                <a:cs typeface="Athelas"/>
              </a:rPr>
              <a:t> </a:t>
            </a:r>
            <a:r>
              <a:rPr sz="800" i="1" spc="5" dirty="0">
                <a:latin typeface="Athelas"/>
                <a:cs typeface="Athelas"/>
              </a:rPr>
              <a:t>Jan</a:t>
            </a:r>
            <a:r>
              <a:rPr sz="800" i="1" spc="-10" dirty="0">
                <a:latin typeface="Athelas"/>
                <a:cs typeface="Athelas"/>
              </a:rPr>
              <a:t>z</a:t>
            </a:r>
            <a:r>
              <a:rPr sz="800" i="1" spc="40" dirty="0">
                <a:latin typeface="Athelas"/>
                <a:cs typeface="Athelas"/>
              </a:rPr>
              <a:t>en.</a:t>
            </a:r>
            <a:endParaRPr sz="800">
              <a:latin typeface="Athelas"/>
              <a:cs typeface="Athelas"/>
            </a:endParaRPr>
          </a:p>
          <a:p>
            <a:pPr marL="128905">
              <a:lnSpc>
                <a:spcPct val="100000"/>
              </a:lnSpc>
            </a:pPr>
            <a:r>
              <a:rPr sz="800" spc="-130" dirty="0">
                <a:latin typeface="American Typewriter"/>
                <a:cs typeface="American Typewriter"/>
              </a:rPr>
              <a:t>Am</a:t>
            </a:r>
            <a:r>
              <a:rPr sz="800" spc="-85" dirty="0">
                <a:latin typeface="American Typewriter"/>
                <a:cs typeface="American Typewriter"/>
              </a:rPr>
              <a:t>s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75" dirty="0">
                <a:latin typeface="American Typewriter"/>
                <a:cs typeface="American Typewriter"/>
              </a:rPr>
              <a:t>e</a:t>
            </a:r>
            <a:r>
              <a:rPr sz="800" spc="-85" dirty="0">
                <a:latin typeface="American Typewriter"/>
                <a:cs typeface="American Typewriter"/>
              </a:rPr>
              <a:t>r</a:t>
            </a:r>
            <a:r>
              <a:rPr sz="800" spc="-80" dirty="0">
                <a:latin typeface="American Typewriter"/>
                <a:cs typeface="American Typewriter"/>
              </a:rPr>
              <a:t>dam</a:t>
            </a:r>
            <a:r>
              <a:rPr sz="800" spc="-30" dirty="0">
                <a:latin typeface="American Typewriter"/>
                <a:cs typeface="American Typewriter"/>
              </a:rPr>
              <a:t>;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0" dirty="0">
                <a:latin typeface="American Typewriter"/>
                <a:cs typeface="American Typewriter"/>
              </a:rPr>
              <a:t>Philad</a:t>
            </a:r>
            <a:r>
              <a:rPr sz="800" spc="-75" dirty="0">
                <a:latin typeface="American Typewriter"/>
                <a:cs typeface="American Typewriter"/>
              </a:rPr>
              <a:t>e</a:t>
            </a:r>
            <a:r>
              <a:rPr sz="800" spc="-80" dirty="0">
                <a:latin typeface="American Typewriter"/>
                <a:cs typeface="American Typewriter"/>
              </a:rPr>
              <a:t>lph</a:t>
            </a:r>
            <a:r>
              <a:rPr sz="800" spc="-55" dirty="0">
                <a:latin typeface="American Typewriter"/>
                <a:cs typeface="American Typewriter"/>
              </a:rPr>
              <a:t>i</a:t>
            </a:r>
            <a:r>
              <a:rPr sz="800" spc="-45" dirty="0">
                <a:latin typeface="American Typewriter"/>
                <a:cs typeface="American Typewriter"/>
              </a:rPr>
              <a:t>a,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P</a:t>
            </a:r>
            <a:r>
              <a:rPr sz="800" spc="-30" dirty="0">
                <a:latin typeface="American Typewriter"/>
                <a:cs typeface="American Typewriter"/>
              </a:rPr>
              <a:t>a.: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80" dirty="0">
                <a:latin typeface="American Typewriter"/>
                <a:cs typeface="American Typewriter"/>
              </a:rPr>
              <a:t>Benjami</a:t>
            </a:r>
            <a:r>
              <a:rPr sz="800" spc="-95" dirty="0">
                <a:latin typeface="American Typewriter"/>
                <a:cs typeface="American Typewriter"/>
              </a:rPr>
              <a:t>n</a:t>
            </a:r>
            <a:r>
              <a:rPr sz="800" spc="-90" dirty="0">
                <a:latin typeface="American Typewriter"/>
                <a:cs typeface="American Typewriter"/>
              </a:rPr>
              <a:t>s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526442" y="14437238"/>
            <a:ext cx="383984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 marR="5080" indent="-116839">
              <a:lnSpc>
                <a:spcPct val="100000"/>
              </a:lnSpc>
            </a:pPr>
            <a:r>
              <a:rPr sz="800" spc="-90" dirty="0">
                <a:latin typeface="American Typewriter"/>
                <a:cs typeface="American Typewriter"/>
              </a:rPr>
              <a:t>Th</a:t>
            </a:r>
            <a:r>
              <a:rPr sz="800" spc="-70" dirty="0">
                <a:latin typeface="American Typewriter"/>
                <a:cs typeface="American Typewriter"/>
              </a:rPr>
              <a:t>e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Sub</a:t>
            </a:r>
            <a:r>
              <a:rPr sz="800" spc="-50" dirty="0">
                <a:latin typeface="American Typewriter"/>
                <a:cs typeface="American Typewriter"/>
              </a:rPr>
              <a:t>tle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80" dirty="0">
                <a:latin typeface="American Typewriter"/>
                <a:cs typeface="American Typewriter"/>
              </a:rPr>
              <a:t>E</a:t>
            </a:r>
            <a:r>
              <a:rPr sz="800" spc="-45" dirty="0">
                <a:latin typeface="American Typewriter"/>
                <a:cs typeface="American Typewriter"/>
              </a:rPr>
              <a:t>f</a:t>
            </a:r>
            <a:r>
              <a:rPr sz="800" spc="-55" dirty="0">
                <a:latin typeface="American Typewriter"/>
                <a:cs typeface="American Typewriter"/>
              </a:rPr>
              <a:t>fec</a:t>
            </a:r>
            <a:r>
              <a:rPr sz="800" spc="-70" dirty="0">
                <a:latin typeface="American Typewriter"/>
                <a:cs typeface="American Typewriter"/>
              </a:rPr>
              <a:t>ts</a:t>
            </a:r>
            <a:r>
              <a:rPr sz="800" spc="-20" dirty="0">
                <a:latin typeface="American Typewriter"/>
                <a:cs typeface="American Typewriter"/>
              </a:rPr>
              <a:t> </a:t>
            </a:r>
            <a:r>
              <a:rPr sz="800" spc="-40" dirty="0">
                <a:latin typeface="American Typewriter"/>
                <a:cs typeface="American Typewriter"/>
              </a:rPr>
              <a:t>o</a:t>
            </a:r>
            <a:r>
              <a:rPr sz="800" spc="-20" dirty="0">
                <a:latin typeface="American Typewriter"/>
                <a:cs typeface="American Typewriter"/>
              </a:rPr>
              <a:t>f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Langua</a:t>
            </a:r>
            <a:r>
              <a:rPr sz="800" spc="-90" dirty="0">
                <a:latin typeface="American Typewriter"/>
                <a:cs typeface="American Typewriter"/>
              </a:rPr>
              <a:t>g</a:t>
            </a:r>
            <a:r>
              <a:rPr sz="800" spc="-30" dirty="0">
                <a:latin typeface="American Typewriter"/>
                <a:cs typeface="American Typewriter"/>
              </a:rPr>
              <a:t>e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A</a:t>
            </a:r>
            <a:r>
              <a:rPr sz="800" spc="-114" dirty="0">
                <a:latin typeface="American Typewriter"/>
                <a:cs typeface="American Typewriter"/>
              </a:rPr>
              <a:t>n</a:t>
            </a:r>
            <a:r>
              <a:rPr sz="800" spc="-85" dirty="0">
                <a:latin typeface="American Typewriter"/>
                <a:cs typeface="American Typewriter"/>
              </a:rPr>
              <a:t>xi</a:t>
            </a:r>
            <a:r>
              <a:rPr sz="800" spc="-105" dirty="0">
                <a:latin typeface="American Typewriter"/>
                <a:cs typeface="American Typewriter"/>
              </a:rPr>
              <a:t>e</a:t>
            </a:r>
            <a:r>
              <a:rPr sz="800" spc="-90" dirty="0">
                <a:latin typeface="American Typewriter"/>
                <a:cs typeface="American Typewriter"/>
              </a:rPr>
              <a:t>ty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75" dirty="0">
                <a:latin typeface="American Typewriter"/>
                <a:cs typeface="American Typewriter"/>
              </a:rPr>
              <a:t>Cogniti</a:t>
            </a:r>
            <a:r>
              <a:rPr sz="800" spc="-95" dirty="0">
                <a:latin typeface="American Typewriter"/>
                <a:cs typeface="American Typewriter"/>
              </a:rPr>
              <a:t>v</a:t>
            </a:r>
            <a:r>
              <a:rPr sz="800" spc="-30" dirty="0">
                <a:latin typeface="American Typewriter"/>
                <a:cs typeface="American Typewriter"/>
              </a:rPr>
              <a:t>e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25" dirty="0">
                <a:latin typeface="American Typewriter"/>
                <a:cs typeface="American Typewriter"/>
              </a:rPr>
              <a:t>P</a:t>
            </a:r>
            <a:r>
              <a:rPr sz="800" spc="-110" dirty="0">
                <a:latin typeface="American Typewriter"/>
                <a:cs typeface="American Typewriter"/>
              </a:rPr>
              <a:t>r</a:t>
            </a:r>
            <a:r>
              <a:rPr sz="800" spc="-55" dirty="0">
                <a:latin typeface="American Typewriter"/>
                <a:cs typeface="American Typewriter"/>
              </a:rPr>
              <a:t>oces</a:t>
            </a:r>
            <a:r>
              <a:rPr sz="800" spc="-75" dirty="0">
                <a:latin typeface="American Typewriter"/>
                <a:cs typeface="American Typewriter"/>
              </a:rPr>
              <a:t>se</a:t>
            </a:r>
            <a:r>
              <a:rPr sz="800" spc="-65" dirty="0">
                <a:latin typeface="American Typewriter"/>
                <a:cs typeface="American Typewriter"/>
              </a:rPr>
              <a:t>s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55" dirty="0">
                <a:latin typeface="American Typewriter"/>
                <a:cs typeface="American Typewriter"/>
              </a:rPr>
              <a:t>o</a:t>
            </a:r>
            <a:r>
              <a:rPr sz="800" spc="-60" dirty="0">
                <a:latin typeface="American Typewriter"/>
                <a:cs typeface="American Typewriter"/>
              </a:rPr>
              <a:t>n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Se</a:t>
            </a:r>
            <a:r>
              <a:rPr sz="800" spc="-80" dirty="0">
                <a:latin typeface="American Typewriter"/>
                <a:cs typeface="American Typewriter"/>
              </a:rPr>
              <a:t>c</a:t>
            </a:r>
            <a:r>
              <a:rPr sz="800" spc="-65" dirty="0">
                <a:latin typeface="American Typewriter"/>
                <a:cs typeface="American Typewriter"/>
              </a:rPr>
              <a:t>on</a:t>
            </a:r>
            <a:r>
              <a:rPr sz="800" spc="-60" dirty="0">
                <a:latin typeface="American Typewriter"/>
                <a:cs typeface="American Typewriter"/>
              </a:rPr>
              <a:t>d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Langua</a:t>
            </a:r>
            <a:r>
              <a:rPr sz="800" spc="-90" dirty="0">
                <a:latin typeface="American Typewriter"/>
                <a:cs typeface="American Typewriter"/>
              </a:rPr>
              <a:t>g</a:t>
            </a:r>
            <a:r>
              <a:rPr sz="800" spc="-30" dirty="0">
                <a:latin typeface="American Typewriter"/>
                <a:cs typeface="American Typewriter"/>
              </a:rPr>
              <a:t>e</a:t>
            </a:r>
            <a:r>
              <a:rPr sz="800" spc="-10" dirty="0">
                <a:latin typeface="American Typewriter"/>
                <a:cs typeface="American Typewriter"/>
              </a:rPr>
              <a:t> </a:t>
            </a:r>
            <a:r>
              <a:rPr sz="800" spc="-100" dirty="0">
                <a:latin typeface="American Typewriter"/>
                <a:cs typeface="American Typewriter"/>
              </a:rPr>
              <a:t>Learne</a:t>
            </a:r>
            <a:r>
              <a:rPr sz="800" spc="-95" dirty="0">
                <a:latin typeface="American Typewriter"/>
                <a:cs typeface="American Typewriter"/>
              </a:rPr>
              <a:t>r</a:t>
            </a:r>
            <a:r>
              <a:rPr sz="800" spc="-85" dirty="0">
                <a:latin typeface="American Typewriter"/>
                <a:cs typeface="American Typewriter"/>
              </a:rPr>
              <a:t>s</a:t>
            </a:r>
            <a:r>
              <a:rPr sz="800" spc="-45" dirty="0">
                <a:latin typeface="American Typewriter"/>
                <a:cs typeface="American Typewriter"/>
              </a:rPr>
              <a:t> </a:t>
            </a:r>
            <a:r>
              <a:rPr sz="800" spc="-120" dirty="0">
                <a:latin typeface="American Typewriter"/>
                <a:cs typeface="American Typewriter"/>
              </a:rPr>
              <a:t>P</a:t>
            </a:r>
            <a:r>
              <a:rPr sz="800" spc="-40" dirty="0">
                <a:latin typeface="American Typewriter"/>
                <a:cs typeface="American Typewriter"/>
              </a:rPr>
              <a:t>e</a:t>
            </a:r>
            <a:r>
              <a:rPr sz="800" spc="-65" dirty="0">
                <a:latin typeface="American Typewriter"/>
                <a:cs typeface="American Typewriter"/>
              </a:rPr>
              <a:t>t</a:t>
            </a:r>
            <a:r>
              <a:rPr sz="800" spc="-70" dirty="0">
                <a:latin typeface="American Typewriter"/>
                <a:cs typeface="American Typewriter"/>
              </a:rPr>
              <a:t>er</a:t>
            </a:r>
            <a:r>
              <a:rPr sz="800" spc="-15" dirty="0">
                <a:latin typeface="American Typewriter"/>
                <a:cs typeface="American Typewriter"/>
              </a:rPr>
              <a:t> </a:t>
            </a:r>
            <a:r>
              <a:rPr sz="800" spc="-114" dirty="0">
                <a:latin typeface="American Typewriter"/>
                <a:cs typeface="American Typewriter"/>
              </a:rPr>
              <a:t>D</a:t>
            </a:r>
            <a:r>
              <a:rPr sz="800" spc="-20" dirty="0">
                <a:latin typeface="American Typewriter"/>
                <a:cs typeface="American Typewriter"/>
              </a:rPr>
              <a:t>.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85" dirty="0">
                <a:latin typeface="American Typewriter"/>
                <a:cs typeface="American Typewriter"/>
              </a:rPr>
              <a:t>MacI</a:t>
            </a:r>
            <a:r>
              <a:rPr sz="800" spc="-100" dirty="0">
                <a:latin typeface="American Typewriter"/>
                <a:cs typeface="American Typewriter"/>
              </a:rPr>
              <a:t>nty</a:t>
            </a:r>
            <a:r>
              <a:rPr sz="800" spc="-110" dirty="0">
                <a:latin typeface="American Typewriter"/>
                <a:cs typeface="American Typewriter"/>
              </a:rPr>
              <a:t>r</a:t>
            </a:r>
            <a:r>
              <a:rPr sz="800" spc="-30" dirty="0">
                <a:latin typeface="American Typewriter"/>
                <a:cs typeface="American Typewriter"/>
              </a:rPr>
              <a:t>e</a:t>
            </a:r>
            <a:r>
              <a:rPr sz="800" dirty="0">
                <a:latin typeface="American Typewriter"/>
                <a:cs typeface="American Typewriter"/>
              </a:rPr>
              <a:t> </a:t>
            </a:r>
            <a:r>
              <a:rPr sz="800" spc="-35" dirty="0">
                <a:latin typeface="American Typewriter"/>
                <a:cs typeface="American Typewriter"/>
              </a:rPr>
              <a:t> </a:t>
            </a:r>
            <a:r>
              <a:rPr sz="800" spc="-155" dirty="0">
                <a:latin typeface="American Typewriter"/>
                <a:cs typeface="American Typewriter"/>
              </a:rPr>
              <a:t>R</a:t>
            </a:r>
            <a:r>
              <a:rPr sz="800" spc="-35" dirty="0">
                <a:latin typeface="American Typewriter"/>
                <a:cs typeface="American Typewriter"/>
              </a:rPr>
              <a:t>.</a:t>
            </a:r>
            <a:r>
              <a:rPr sz="800" spc="-80" dirty="0">
                <a:latin typeface="American Typewriter"/>
                <a:cs typeface="American Typewriter"/>
              </a:rPr>
              <a:t>C</a:t>
            </a:r>
            <a:r>
              <a:rPr sz="800" spc="-35" dirty="0">
                <a:latin typeface="American Typewriter"/>
                <a:cs typeface="American Typewriter"/>
              </a:rPr>
              <a:t>.</a:t>
            </a:r>
            <a:r>
              <a:rPr sz="800" spc="-25" dirty="0">
                <a:latin typeface="American Typewriter"/>
                <a:cs typeface="American Typewriter"/>
              </a:rPr>
              <a:t> </a:t>
            </a:r>
            <a:r>
              <a:rPr sz="800" spc="-95" dirty="0">
                <a:latin typeface="American Typewriter"/>
                <a:cs typeface="American Typewriter"/>
              </a:rPr>
              <a:t>Ga</a:t>
            </a:r>
            <a:r>
              <a:rPr sz="800" spc="-90" dirty="0">
                <a:latin typeface="American Typewriter"/>
                <a:cs typeface="American Typewriter"/>
              </a:rPr>
              <a:t>r</a:t>
            </a:r>
            <a:r>
              <a:rPr sz="800" spc="-70" dirty="0">
                <a:latin typeface="American Typewriter"/>
                <a:cs typeface="American Typewriter"/>
              </a:rPr>
              <a:t>dne</a:t>
            </a:r>
            <a:r>
              <a:rPr sz="800" spc="-114" dirty="0">
                <a:latin typeface="American Typewriter"/>
                <a:cs typeface="American Typewriter"/>
              </a:rPr>
              <a:t>r</a:t>
            </a:r>
            <a:endParaRPr sz="800">
              <a:latin typeface="American Typewriter"/>
              <a:cs typeface="American Typewriter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74998" y="224775"/>
            <a:ext cx="17262999" cy="838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97894" y="685493"/>
            <a:ext cx="7930648" cy="8383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97428" y="403692"/>
            <a:ext cx="16711930" cy="127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800"/>
              </a:lnSpc>
            </a:pPr>
            <a:r>
              <a:rPr sz="3000" b="1" i="1" spc="-30" dirty="0">
                <a:solidFill>
                  <a:srgbClr val="FFFFFF"/>
                </a:solidFill>
                <a:latin typeface="Athelas"/>
                <a:cs typeface="Athelas"/>
              </a:rPr>
              <a:t>D</a:t>
            </a:r>
            <a:r>
              <a:rPr sz="3000" b="1" i="1" spc="-15" dirty="0">
                <a:solidFill>
                  <a:srgbClr val="FFFFFF"/>
                </a:solidFill>
                <a:latin typeface="Athelas"/>
                <a:cs typeface="Athelas"/>
              </a:rPr>
              <a:t>o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00" dirty="0">
                <a:solidFill>
                  <a:srgbClr val="FFFFFF"/>
                </a:solidFill>
                <a:latin typeface="Athelas"/>
                <a:cs typeface="Athelas"/>
              </a:rPr>
              <a:t>number</a:t>
            </a:r>
            <a:r>
              <a:rPr sz="3000" b="1" i="1" spc="75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r>
              <a:rPr sz="3000" b="1" i="1" spc="6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95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r>
              <a:rPr sz="3000" b="1" i="1" spc="150" dirty="0">
                <a:solidFill>
                  <a:srgbClr val="FFFFFF"/>
                </a:solidFill>
                <a:latin typeface="Athelas"/>
                <a:cs typeface="Athelas"/>
              </a:rPr>
              <a:t>po</a:t>
            </a:r>
            <a:r>
              <a:rPr sz="3000" b="1" i="1" spc="60" dirty="0">
                <a:solidFill>
                  <a:srgbClr val="FFFFFF"/>
                </a:solidFill>
                <a:latin typeface="Athelas"/>
                <a:cs typeface="Athelas"/>
              </a:rPr>
              <a:t>k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185" dirty="0">
                <a:solidFill>
                  <a:srgbClr val="FFFFFF"/>
                </a:solidFill>
                <a:latin typeface="Athelas"/>
                <a:cs typeface="Athelas"/>
              </a:rPr>
              <a:t>n</a:t>
            </a:r>
            <a:r>
              <a:rPr sz="3000" b="1" i="1" spc="4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-15" dirty="0">
                <a:solidFill>
                  <a:srgbClr val="FFFFFF"/>
                </a:solidFill>
                <a:latin typeface="Athelas"/>
                <a:cs typeface="Athelas"/>
              </a:rPr>
              <a:t>in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the</a:t>
            </a:r>
            <a:r>
              <a:rPr sz="3000" b="1" i="1" spc="4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95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r>
              <a:rPr sz="3000" b="1" i="1" spc="75" dirty="0">
                <a:solidFill>
                  <a:srgbClr val="FFFFFF"/>
                </a:solidFill>
                <a:latin typeface="Athelas"/>
                <a:cs typeface="Athelas"/>
              </a:rPr>
              <a:t>our</a:t>
            </a:r>
            <a:r>
              <a:rPr sz="3000" b="1" i="1" spc="45" dirty="0">
                <a:solidFill>
                  <a:srgbClr val="FFFFFF"/>
                </a:solidFill>
                <a:latin typeface="Athelas"/>
                <a:cs typeface="Athelas"/>
              </a:rPr>
              <a:t>c</a:t>
            </a:r>
            <a:r>
              <a:rPr sz="3000" b="1" i="1" spc="285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-50" dirty="0">
                <a:solidFill>
                  <a:srgbClr val="FFFFFF"/>
                </a:solidFill>
                <a:latin typeface="Athelas"/>
                <a:cs typeface="Athelas"/>
              </a:rPr>
              <a:t>l</a:t>
            </a:r>
            <a:r>
              <a:rPr sz="3000" b="1" i="1" spc="155" dirty="0">
                <a:solidFill>
                  <a:srgbClr val="FFFFFF"/>
                </a:solidFill>
                <a:latin typeface="Athelas"/>
                <a:cs typeface="Athelas"/>
              </a:rPr>
              <a:t>anguage</a:t>
            </a:r>
            <a:r>
              <a:rPr sz="3000" b="1" i="1" spc="4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90" dirty="0">
                <a:solidFill>
                  <a:srgbClr val="FFFFFF"/>
                </a:solidFill>
                <a:latin typeface="Athelas"/>
                <a:cs typeface="Athelas"/>
              </a:rPr>
              <a:t>impact</a:t>
            </a:r>
            <a:r>
              <a:rPr sz="3000" b="1" i="1" spc="4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the</a:t>
            </a:r>
            <a:r>
              <a:rPr sz="3000" b="1" i="1" spc="3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0" dirty="0">
                <a:solidFill>
                  <a:srgbClr val="FFFFFF"/>
                </a:solidFill>
                <a:latin typeface="Athelas"/>
                <a:cs typeface="Athelas"/>
              </a:rPr>
              <a:t>amou</a:t>
            </a:r>
            <a:r>
              <a:rPr sz="3000" b="1" i="1" spc="90" dirty="0">
                <a:solidFill>
                  <a:srgbClr val="FFFFFF"/>
                </a:solidFill>
                <a:latin typeface="Athelas"/>
                <a:cs typeface="Athelas"/>
              </a:rPr>
              <a:t>nt</a:t>
            </a:r>
            <a:r>
              <a:rPr sz="3000" b="1" i="1" spc="4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o</a:t>
            </a:r>
            <a:r>
              <a:rPr sz="3000" b="1" i="1" spc="105" dirty="0">
                <a:solidFill>
                  <a:srgbClr val="FFFFFF"/>
                </a:solidFill>
                <a:latin typeface="Athelas"/>
                <a:cs typeface="Athelas"/>
              </a:rPr>
              <a:t>f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25" dirty="0">
                <a:solidFill>
                  <a:srgbClr val="FFFFFF"/>
                </a:solidFill>
                <a:latin typeface="Athelas"/>
                <a:cs typeface="Athelas"/>
              </a:rPr>
              <a:t>time</a:t>
            </a:r>
            <a:r>
              <a:rPr sz="3000" b="1" i="1" spc="3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25" dirty="0">
                <a:solidFill>
                  <a:srgbClr val="FFFFFF"/>
                </a:solidFill>
                <a:latin typeface="Athelas"/>
                <a:cs typeface="Athelas"/>
              </a:rPr>
              <a:t>it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t</a:t>
            </a:r>
            <a:r>
              <a:rPr sz="3000" b="1" i="1" spc="110" dirty="0">
                <a:solidFill>
                  <a:srgbClr val="FFFFFF"/>
                </a:solidFill>
                <a:latin typeface="Athelas"/>
                <a:cs typeface="Athelas"/>
              </a:rPr>
              <a:t>a</a:t>
            </a:r>
            <a:r>
              <a:rPr sz="3000" b="1" i="1" spc="25" dirty="0">
                <a:solidFill>
                  <a:srgbClr val="FFFFFF"/>
                </a:solidFill>
                <a:latin typeface="Athelas"/>
                <a:cs typeface="Athelas"/>
              </a:rPr>
              <a:t>k</a:t>
            </a:r>
            <a:r>
              <a:rPr sz="3000" b="1" i="1" spc="204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190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-10" dirty="0">
                <a:solidFill>
                  <a:srgbClr val="FFFFFF"/>
                </a:solidFill>
                <a:latin typeface="Athelas"/>
                <a:cs typeface="Athelas"/>
              </a:rPr>
              <a:t>i</a:t>
            </a:r>
            <a:r>
              <a:rPr sz="3000" b="1" i="1" spc="-55" dirty="0">
                <a:solidFill>
                  <a:srgbClr val="FFFFFF"/>
                </a:solidFill>
                <a:latin typeface="Athelas"/>
                <a:cs typeface="Athelas"/>
              </a:rPr>
              <a:t>n</a:t>
            </a:r>
            <a:r>
              <a:rPr sz="3000" b="1" i="1" spc="60" dirty="0">
                <a:solidFill>
                  <a:srgbClr val="FFFFFF"/>
                </a:solidFill>
                <a:latin typeface="Athelas"/>
                <a:cs typeface="Athelas"/>
              </a:rPr>
              <a:t>t</a:t>
            </a:r>
            <a:r>
              <a:rPr sz="3000" b="1" i="1" spc="105" dirty="0">
                <a:solidFill>
                  <a:srgbClr val="FFFFFF"/>
                </a:solidFill>
                <a:latin typeface="Athelas"/>
                <a:cs typeface="Athelas"/>
              </a:rPr>
              <a:t>erpr</a:t>
            </a:r>
            <a:r>
              <a:rPr sz="3000" b="1" i="1" spc="80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60" dirty="0">
                <a:solidFill>
                  <a:srgbClr val="FFFFFF"/>
                </a:solidFill>
                <a:latin typeface="Athelas"/>
                <a:cs typeface="Athelas"/>
              </a:rPr>
              <a:t>t</a:t>
            </a:r>
            <a:r>
              <a:rPr sz="3000" b="1" i="1" spc="110" dirty="0">
                <a:solidFill>
                  <a:srgbClr val="FFFFFF"/>
                </a:solidFill>
                <a:latin typeface="Athelas"/>
                <a:cs typeface="Athelas"/>
              </a:rPr>
              <a:t>er</a:t>
            </a:r>
            <a:r>
              <a:rPr sz="3000" b="1" i="1" spc="105" dirty="0">
                <a:solidFill>
                  <a:srgbClr val="FFFFFF"/>
                </a:solidFill>
                <a:latin typeface="Athelas"/>
                <a:cs typeface="Athelas"/>
              </a:rPr>
              <a:t>s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55" dirty="0">
                <a:solidFill>
                  <a:srgbClr val="FFFFFF"/>
                </a:solidFill>
                <a:latin typeface="Athelas"/>
                <a:cs typeface="Athelas"/>
              </a:rPr>
              <a:t>t</a:t>
            </a:r>
            <a:r>
              <a:rPr sz="3000" b="1" i="1" spc="275" dirty="0">
                <a:solidFill>
                  <a:srgbClr val="FFFFFF"/>
                </a:solidFill>
                <a:latin typeface="Athelas"/>
                <a:cs typeface="Athelas"/>
              </a:rPr>
              <a:t>o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00" dirty="0">
                <a:solidFill>
                  <a:srgbClr val="FFFFFF"/>
                </a:solidFill>
                <a:latin typeface="Athelas"/>
                <a:cs typeface="Athelas"/>
              </a:rPr>
              <a:t>pro</a:t>
            </a:r>
            <a:r>
              <a:rPr sz="3000" b="1" i="1" spc="65" dirty="0">
                <a:solidFill>
                  <a:srgbClr val="FFFFFF"/>
                </a:solidFill>
                <a:latin typeface="Athelas"/>
                <a:cs typeface="Athelas"/>
              </a:rPr>
              <a:t>c</a:t>
            </a:r>
            <a:r>
              <a:rPr sz="3000" b="1" i="1" spc="160" dirty="0">
                <a:solidFill>
                  <a:srgbClr val="FFFFFF"/>
                </a:solidFill>
                <a:latin typeface="Athelas"/>
                <a:cs typeface="Athelas"/>
              </a:rPr>
              <a:t>ess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the</a:t>
            </a:r>
            <a:r>
              <a:rPr sz="3000" b="1" i="1" spc="6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80" dirty="0">
                <a:solidFill>
                  <a:srgbClr val="FFFFFF"/>
                </a:solidFill>
                <a:latin typeface="Athelas"/>
                <a:cs typeface="Athelas"/>
              </a:rPr>
              <a:t>sour</a:t>
            </a:r>
            <a:r>
              <a:rPr sz="3000" b="1" i="1" spc="55" dirty="0">
                <a:solidFill>
                  <a:srgbClr val="FFFFFF"/>
                </a:solidFill>
                <a:latin typeface="Athelas"/>
                <a:cs typeface="Athelas"/>
              </a:rPr>
              <a:t>c</a:t>
            </a:r>
            <a:r>
              <a:rPr sz="3000" b="1" i="1" spc="285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-60" dirty="0">
                <a:solidFill>
                  <a:srgbClr val="FFFFFF"/>
                </a:solidFill>
                <a:latin typeface="Athelas"/>
                <a:cs typeface="Athelas"/>
              </a:rPr>
              <a:t>i</a:t>
            </a:r>
            <a:r>
              <a:rPr sz="3000" b="1" i="1" spc="-5" dirty="0">
                <a:solidFill>
                  <a:srgbClr val="FFFFFF"/>
                </a:solidFill>
                <a:latin typeface="Athelas"/>
                <a:cs typeface="Athelas"/>
              </a:rPr>
              <a:t>n</a:t>
            </a:r>
            <a:r>
              <a:rPr sz="3000" b="1" i="1" spc="-25" dirty="0">
                <a:solidFill>
                  <a:srgbClr val="FFFFFF"/>
                </a:solidFill>
                <a:latin typeface="Athelas"/>
                <a:cs typeface="Athelas"/>
              </a:rPr>
              <a:t>f</a:t>
            </a:r>
            <a:r>
              <a:rPr sz="3000" b="1" i="1" spc="100" dirty="0">
                <a:solidFill>
                  <a:srgbClr val="FFFFFF"/>
                </a:solidFill>
                <a:latin typeface="Athelas"/>
                <a:cs typeface="Athelas"/>
              </a:rPr>
              <a:t>ormatio</a:t>
            </a:r>
            <a:r>
              <a:rPr sz="3000" b="1" i="1" spc="120" dirty="0">
                <a:solidFill>
                  <a:srgbClr val="FFFFFF"/>
                </a:solidFill>
                <a:latin typeface="Athelas"/>
                <a:cs typeface="Athelas"/>
              </a:rPr>
              <a:t>n</a:t>
            </a:r>
            <a:r>
              <a:rPr sz="3000" b="1" i="1" spc="5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45" dirty="0">
                <a:solidFill>
                  <a:srgbClr val="FFFFFF"/>
                </a:solidFill>
                <a:latin typeface="Athelas"/>
                <a:cs typeface="Athelas"/>
              </a:rPr>
              <a:t>be</a:t>
            </a:r>
            <a:r>
              <a:rPr sz="3000" b="1" i="1" spc="70" dirty="0">
                <a:solidFill>
                  <a:srgbClr val="FFFFFF"/>
                </a:solidFill>
                <a:latin typeface="Athelas"/>
                <a:cs typeface="Athelas"/>
              </a:rPr>
              <a:t>f</a:t>
            </a:r>
            <a:r>
              <a:rPr sz="3000" b="1" i="1" spc="150" dirty="0">
                <a:solidFill>
                  <a:srgbClr val="FFFFFF"/>
                </a:solidFill>
                <a:latin typeface="Athelas"/>
                <a:cs typeface="Athelas"/>
              </a:rPr>
              <a:t>ore</a:t>
            </a:r>
            <a:r>
              <a:rPr sz="3000" b="1" i="1" spc="55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rgbClr val="FFFFFF"/>
                </a:solidFill>
                <a:latin typeface="Athelas"/>
                <a:cs typeface="Athelas"/>
              </a:rPr>
              <a:t>th</a:t>
            </a:r>
            <a:r>
              <a:rPr sz="3000" b="1" i="1" spc="90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-125" dirty="0">
                <a:solidFill>
                  <a:srgbClr val="FFFFFF"/>
                </a:solidFill>
                <a:latin typeface="Athelas"/>
                <a:cs typeface="Athelas"/>
              </a:rPr>
              <a:t>y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c</a:t>
            </a:r>
            <a:r>
              <a:rPr sz="3000" b="1" i="1" spc="85" dirty="0">
                <a:solidFill>
                  <a:srgbClr val="FFFFFF"/>
                </a:solidFill>
                <a:latin typeface="Athelas"/>
                <a:cs typeface="Athelas"/>
              </a:rPr>
              <a:t>an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95" dirty="0">
                <a:solidFill>
                  <a:srgbClr val="FFFFFF"/>
                </a:solidFill>
                <a:latin typeface="Athelas"/>
                <a:cs typeface="Athelas"/>
              </a:rPr>
              <a:t>produ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c</a:t>
            </a:r>
            <a:r>
              <a:rPr sz="3000" b="1" i="1" spc="285" dirty="0">
                <a:solidFill>
                  <a:srgbClr val="FFFFFF"/>
                </a:solidFill>
                <a:latin typeface="Athelas"/>
                <a:cs typeface="Athelas"/>
              </a:rPr>
              <a:t>e</a:t>
            </a:r>
            <a:r>
              <a:rPr sz="3000" b="1" i="1" spc="50" dirty="0">
                <a:solidFill>
                  <a:srgbClr val="FFFFFF"/>
                </a:solidFill>
                <a:latin typeface="Athelas"/>
                <a:cs typeface="Athelas"/>
              </a:rPr>
              <a:t> </a:t>
            </a:r>
            <a:r>
              <a:rPr sz="3000" b="1" i="1" spc="-60" dirty="0">
                <a:solidFill>
                  <a:srgbClr val="FFFFFF"/>
                </a:solidFill>
                <a:latin typeface="Athelas"/>
                <a:cs typeface="Athelas"/>
              </a:rPr>
              <a:t>i</a:t>
            </a:r>
            <a:r>
              <a:rPr sz="3000" b="1" i="1" spc="200" dirty="0">
                <a:solidFill>
                  <a:srgbClr val="FFFFFF"/>
                </a:solidFill>
                <a:latin typeface="Athelas"/>
                <a:cs typeface="Athelas"/>
              </a:rPr>
              <a:t>t?</a:t>
            </a:r>
            <a:endParaRPr sz="3000" dirty="0">
              <a:latin typeface="Athelas"/>
              <a:cs typeface="Athelas"/>
            </a:endParaRPr>
          </a:p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sz="2000" spc="-315" dirty="0">
                <a:solidFill>
                  <a:srgbClr val="FFFFFF"/>
                </a:solidFill>
                <a:latin typeface="American Typewriter"/>
                <a:cs typeface="American Typewriter"/>
              </a:rPr>
              <a:t>B</a:t>
            </a:r>
            <a:r>
              <a:rPr sz="2000" spc="-305" dirty="0">
                <a:solidFill>
                  <a:srgbClr val="FFFFFF"/>
                </a:solidFill>
                <a:latin typeface="American Typewriter"/>
                <a:cs typeface="American Typewriter"/>
              </a:rPr>
              <a:t>y</a:t>
            </a:r>
            <a:r>
              <a:rPr sz="2000" spc="-50" dirty="0">
                <a:solidFill>
                  <a:srgbClr val="FFFFFF"/>
                </a:solidFill>
                <a:latin typeface="American Typewriter"/>
                <a:cs typeface="American Typewriter"/>
              </a:rPr>
              <a:t> </a:t>
            </a:r>
            <a:r>
              <a:rPr sz="2000" spc="-455" dirty="0">
                <a:solidFill>
                  <a:srgbClr val="FFFFFF"/>
                </a:solidFill>
                <a:latin typeface="American Typewriter"/>
                <a:cs typeface="American Typewriter"/>
              </a:rPr>
              <a:t>T</a:t>
            </a:r>
            <a:r>
              <a:rPr sz="2000" spc="-229" dirty="0">
                <a:solidFill>
                  <a:srgbClr val="FFFFFF"/>
                </a:solidFill>
                <a:latin typeface="American Typewriter"/>
                <a:cs typeface="American Typewriter"/>
              </a:rPr>
              <a:t>aki</a:t>
            </a:r>
            <a:r>
              <a:rPr sz="2000" spc="-315" dirty="0">
                <a:solidFill>
                  <a:srgbClr val="FFFFFF"/>
                </a:solidFill>
                <a:latin typeface="American Typewriter"/>
                <a:cs typeface="American Typewriter"/>
              </a:rPr>
              <a:t>y</a:t>
            </a:r>
            <a:r>
              <a:rPr sz="2000" spc="-170" dirty="0">
                <a:solidFill>
                  <a:srgbClr val="FFFFFF"/>
                </a:solidFill>
                <a:latin typeface="American Typewriter"/>
                <a:cs typeface="American Typewriter"/>
              </a:rPr>
              <a:t>a</a:t>
            </a:r>
            <a:r>
              <a:rPr sz="2000" spc="-35" dirty="0">
                <a:solidFill>
                  <a:srgbClr val="FFFFFF"/>
                </a:solidFill>
                <a:latin typeface="American Typewriter"/>
                <a:cs typeface="American Typewriter"/>
              </a:rPr>
              <a:t> </a:t>
            </a:r>
            <a:r>
              <a:rPr sz="2000" spc="-515" dirty="0">
                <a:solidFill>
                  <a:srgbClr val="FFFFFF"/>
                </a:solidFill>
                <a:latin typeface="American Typewriter"/>
                <a:cs typeface="American Typewriter"/>
              </a:rPr>
              <a:t>L</a:t>
            </a:r>
            <a:r>
              <a:rPr sz="2000" spc="-185" dirty="0">
                <a:solidFill>
                  <a:srgbClr val="FFFFFF"/>
                </a:solidFill>
                <a:latin typeface="American Typewriter"/>
                <a:cs typeface="American Typewriter"/>
              </a:rPr>
              <a:t>yles</a:t>
            </a:r>
            <a:endParaRPr sz="2000" dirty="0">
              <a:latin typeface="American Typewriter"/>
              <a:cs typeface="American Typewriter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049955" y="7539037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188" y="0"/>
                </a:lnTo>
              </a:path>
            </a:pathLst>
          </a:custGeom>
          <a:ln w="41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49563" y="9807729"/>
            <a:ext cx="8586126" cy="46490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69996" y="2919631"/>
            <a:ext cx="4572635" cy="6195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03877" y="2900086"/>
            <a:ext cx="4720973" cy="62155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678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Bayan</vt:lpstr>
      <vt:lpstr>American Typewriter</vt:lpstr>
      <vt:lpstr>Athelas</vt:lpstr>
      <vt:lpstr>Calibri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cp:lastModifiedBy>Microsoft Office User</cp:lastModifiedBy>
  <cp:revision>1</cp:revision>
  <dcterms:created xsi:type="dcterms:W3CDTF">2017-07-20T11:37:39Z</dcterms:created>
  <dcterms:modified xsi:type="dcterms:W3CDTF">2017-07-20T15:40:13Z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2015-05-19T00:00:00Z</vt:filetime>
  </property>
  <property fmtid="{D5CDD505-2E9C-101B-9397-08002B2CF9AE}" pid="3" name="LastSaved">
    <vt:filetime>2017-07-20T00:00:00Z</vt:filetime>
  </property>
</Properties>
</file>