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0104100" cy="15081250"/>
  <p:notesSz cx="20104100" cy="1508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74"/>
  </p:normalViewPr>
  <p:slideViewPr>
    <p:cSldViewPr>
      <p:cViewPr varScale="1">
        <p:scale>
          <a:sx n="56" d="100"/>
          <a:sy n="56" d="100"/>
        </p:scale>
        <p:origin x="664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6705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100" cy="150780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4170"/>
            <a:ext cx="20104100" cy="204182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908" y="26176"/>
            <a:ext cx="20101191" cy="19749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908" y="26177"/>
            <a:ext cx="20101560" cy="0"/>
          </a:xfrm>
          <a:custGeom>
            <a:avLst/>
            <a:gdLst/>
            <a:ahLst/>
            <a:cxnLst/>
            <a:rect l="l" t="t" r="r" b="b"/>
            <a:pathLst>
              <a:path w="20101560">
                <a:moveTo>
                  <a:pt x="0" y="0"/>
                </a:moveTo>
                <a:lnTo>
                  <a:pt x="20101191" y="0"/>
                </a:lnTo>
              </a:path>
            </a:pathLst>
          </a:custGeom>
          <a:ln w="4362">
            <a:solidFill>
              <a:srgbClr val="6E8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908" y="26177"/>
            <a:ext cx="20101560" cy="2001520"/>
          </a:xfrm>
          <a:custGeom>
            <a:avLst/>
            <a:gdLst/>
            <a:ahLst/>
            <a:cxnLst/>
            <a:rect l="l" t="t" r="r" b="b"/>
            <a:pathLst>
              <a:path w="20101560" h="2001520">
                <a:moveTo>
                  <a:pt x="20101191" y="2001102"/>
                </a:moveTo>
                <a:lnTo>
                  <a:pt x="0" y="2001102"/>
                </a:lnTo>
                <a:lnTo>
                  <a:pt x="0" y="0"/>
                </a:lnTo>
              </a:path>
            </a:pathLst>
          </a:custGeom>
          <a:ln w="4362">
            <a:solidFill>
              <a:srgbClr val="6E86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603250"/>
            <a:ext cx="18093690" cy="241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terPresentations.com/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hyperlink" Target="http://www.northeastern.edu/riec/" TargetMode="External"/><Relationship Id="rId8" Type="http://schemas.openxmlformats.org/officeDocument/2006/relationships/hyperlink" Target="http://www.handsandvoices.org/articles/misc/V13-2_interpDiff.htm" TargetMode="External"/><Relationship Id="rId9" Type="http://schemas.openxmlformats.org/officeDocument/2006/relationships/hyperlink" Target="http://www.academia.edu/4419207/" TargetMode="External"/><Relationship Id="rId10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9535" y="202232"/>
            <a:ext cx="9366885" cy="168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ts val="4580"/>
              </a:lnSpc>
            </a:pPr>
            <a:r>
              <a:rPr sz="3900" spc="15" dirty="0">
                <a:solidFill>
                  <a:srgbClr val="FFFFFF"/>
                </a:solidFill>
                <a:latin typeface="Trebuchet MS"/>
                <a:cs typeface="Trebuchet MS"/>
              </a:rPr>
              <a:t>Strategies</a:t>
            </a:r>
            <a:r>
              <a:rPr sz="39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900" spc="20" dirty="0">
                <a:solidFill>
                  <a:srgbClr val="FFFFFF"/>
                </a:solidFill>
                <a:latin typeface="Trebuchet MS"/>
                <a:cs typeface="Trebuchet MS"/>
              </a:rPr>
              <a:t>De</a:t>
            </a:r>
            <a:r>
              <a:rPr sz="3900" spc="15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3900" dirty="0">
                <a:solidFill>
                  <a:srgbClr val="FFFFFF"/>
                </a:solidFill>
                <a:latin typeface="Trebuchet MS"/>
                <a:cs typeface="Trebuchet MS"/>
              </a:rPr>
              <a:t>lo</a:t>
            </a:r>
            <a:r>
              <a:rPr sz="3900" spc="20" dirty="0">
                <a:solidFill>
                  <a:srgbClr val="FFFFFF"/>
                </a:solidFill>
                <a:latin typeface="Trebuchet MS"/>
                <a:cs typeface="Trebuchet MS"/>
              </a:rPr>
              <a:t>yed</a:t>
            </a:r>
            <a:r>
              <a:rPr sz="39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900" spc="15" dirty="0">
                <a:solidFill>
                  <a:srgbClr val="FFFFFF"/>
                </a:solidFill>
                <a:latin typeface="Trebuchet MS"/>
                <a:cs typeface="Trebuchet MS"/>
              </a:rPr>
              <a:t>by</a:t>
            </a:r>
            <a:r>
              <a:rPr sz="39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900" spc="20" dirty="0">
                <a:solidFill>
                  <a:srgbClr val="FFFFFF"/>
                </a:solidFill>
                <a:latin typeface="Trebuchet MS"/>
                <a:cs typeface="Trebuchet MS"/>
              </a:rPr>
              <a:t>Dea</a:t>
            </a:r>
            <a:r>
              <a:rPr sz="3900" dirty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39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900" spc="15" dirty="0">
                <a:solidFill>
                  <a:srgbClr val="FFFFFF"/>
                </a:solidFill>
                <a:latin typeface="Trebuchet MS"/>
                <a:cs typeface="Trebuchet MS"/>
              </a:rPr>
              <a:t>Inte</a:t>
            </a:r>
            <a:r>
              <a:rPr sz="390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3900" spc="15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390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3900" spc="15" dirty="0">
                <a:solidFill>
                  <a:srgbClr val="FFFFFF"/>
                </a:solidFill>
                <a:latin typeface="Trebuchet MS"/>
                <a:cs typeface="Trebuchet MS"/>
              </a:rPr>
              <a:t>ete</a:t>
            </a:r>
            <a:r>
              <a:rPr sz="390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3900" spc="-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3900" spc="10" dirty="0">
                <a:solidFill>
                  <a:srgbClr val="FFFFFF"/>
                </a:solidFill>
                <a:latin typeface="Trebuchet MS"/>
                <a:cs typeface="Trebuchet MS"/>
              </a:rPr>
              <a:t>: </a:t>
            </a:r>
            <a:r>
              <a:rPr sz="3900" i="1" spc="20" dirty="0">
                <a:solidFill>
                  <a:srgbClr val="FFFFFF"/>
                </a:solidFill>
                <a:latin typeface="Trebuchet MS"/>
                <a:cs typeface="Trebuchet MS"/>
              </a:rPr>
              <a:t>De</a:t>
            </a:r>
            <a:r>
              <a:rPr sz="3900" i="1" spc="15" dirty="0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sz="3900" i="1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3900" i="1" dirty="0">
                <a:solidFill>
                  <a:srgbClr val="FFFFFF"/>
                </a:solidFill>
                <a:latin typeface="Trebuchet MS"/>
                <a:cs typeface="Trebuchet MS"/>
              </a:rPr>
              <a:t>ct</a:t>
            </a:r>
            <a:r>
              <a:rPr sz="3900" i="1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3900" i="1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3900" i="1" spc="15" dirty="0">
                <a:solidFill>
                  <a:srgbClr val="FFFFFF"/>
                </a:solidFill>
                <a:latin typeface="Trebuchet MS"/>
                <a:cs typeface="Trebuchet MS"/>
              </a:rPr>
              <a:t>n,</a:t>
            </a:r>
            <a:r>
              <a:rPr sz="3900" i="1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900" i="1" spc="15" dirty="0">
                <a:solidFill>
                  <a:srgbClr val="FFFFFF"/>
                </a:solidFill>
                <a:latin typeface="Trebuchet MS"/>
                <a:cs typeface="Trebuchet MS"/>
              </a:rPr>
              <a:t>Ind</a:t>
            </a:r>
            <a:r>
              <a:rPr sz="3900" i="1" spc="2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3900" i="1" dirty="0">
                <a:solidFill>
                  <a:srgbClr val="FFFFFF"/>
                </a:solidFill>
                <a:latin typeface="Trebuchet MS"/>
                <a:cs typeface="Trebuchet MS"/>
              </a:rPr>
              <a:t>x</a:t>
            </a:r>
            <a:r>
              <a:rPr sz="3900" i="1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3900" i="1" spc="15" dirty="0">
                <a:solidFill>
                  <a:srgbClr val="FFFFFF"/>
                </a:solidFill>
                <a:latin typeface="Trebuchet MS"/>
                <a:cs typeface="Trebuchet MS"/>
              </a:rPr>
              <a:t>ng,</a:t>
            </a:r>
            <a:r>
              <a:rPr sz="3900" i="1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900" i="1" spc="20" dirty="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3900" i="1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900" i="1" dirty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3900" i="1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3900" i="1" spc="20" dirty="0">
                <a:solidFill>
                  <a:srgbClr val="FFFFFF"/>
                </a:solidFill>
                <a:latin typeface="Trebuchet MS"/>
                <a:cs typeface="Trebuchet MS"/>
              </a:rPr>
              <a:t>nge</a:t>
            </a:r>
            <a:r>
              <a:rPr sz="3900" i="1" dirty="0">
                <a:solidFill>
                  <a:srgbClr val="FFFFFF"/>
                </a:solidFill>
                <a:latin typeface="Trebuchet MS"/>
                <a:cs typeface="Trebuchet MS"/>
              </a:rPr>
              <a:t>rs</a:t>
            </a:r>
            <a:r>
              <a:rPr sz="3900" i="1" spc="15" dirty="0">
                <a:solidFill>
                  <a:srgbClr val="FFFFFF"/>
                </a:solidFill>
                <a:latin typeface="Trebuchet MS"/>
                <a:cs typeface="Trebuchet MS"/>
              </a:rPr>
              <a:t>pell</a:t>
            </a:r>
            <a:r>
              <a:rPr sz="3900" i="1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3900" i="1" spc="20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3900" i="1" dirty="0">
                <a:solidFill>
                  <a:srgbClr val="FFFFFF"/>
                </a:solidFill>
                <a:latin typeface="Trebuchet MS"/>
                <a:cs typeface="Trebuchet MS"/>
              </a:rPr>
              <a:t>g </a:t>
            </a:r>
            <a:r>
              <a:rPr sz="3900" spc="15" dirty="0">
                <a:solidFill>
                  <a:srgbClr val="FFFFFF"/>
                </a:solidFill>
                <a:latin typeface="Trebuchet MS"/>
                <a:cs typeface="Trebuchet MS"/>
              </a:rPr>
              <a:t>By:</a:t>
            </a:r>
            <a:r>
              <a:rPr sz="39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900" spc="15" dirty="0">
                <a:solidFill>
                  <a:srgbClr val="FFFFFF"/>
                </a:solidFill>
                <a:latin typeface="Trebuchet MS"/>
                <a:cs typeface="Trebuchet MS"/>
              </a:rPr>
              <a:t>Danie</a:t>
            </a:r>
            <a:r>
              <a:rPr sz="3900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39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900" spc="15" dirty="0">
                <a:solidFill>
                  <a:srgbClr val="FFFFFF"/>
                </a:solidFill>
                <a:latin typeface="Trebuchet MS"/>
                <a:cs typeface="Trebuchet MS"/>
              </a:rPr>
              <a:t>S.</a:t>
            </a:r>
            <a:r>
              <a:rPr sz="39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900" spc="-235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3900" spc="20" dirty="0">
                <a:solidFill>
                  <a:srgbClr val="FFFFFF"/>
                </a:solidFill>
                <a:latin typeface="Trebuchet MS"/>
                <a:cs typeface="Trebuchet MS"/>
              </a:rPr>
              <a:t>ega</a:t>
            </a:r>
            <a:endParaRPr sz="39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2001102"/>
            <a:ext cx="20104100" cy="198120"/>
          </a:xfrm>
          <a:custGeom>
            <a:avLst/>
            <a:gdLst/>
            <a:ahLst/>
            <a:cxnLst/>
            <a:rect l="l" t="t" r="r" b="b"/>
            <a:pathLst>
              <a:path w="20104100" h="198119">
                <a:moveTo>
                  <a:pt x="0" y="197783"/>
                </a:moveTo>
                <a:lnTo>
                  <a:pt x="20104100" y="197783"/>
                </a:lnTo>
                <a:lnTo>
                  <a:pt x="20104100" y="0"/>
                </a:lnTo>
                <a:lnTo>
                  <a:pt x="0" y="0"/>
                </a:lnTo>
                <a:lnTo>
                  <a:pt x="0" y="197783"/>
                </a:lnTo>
              </a:path>
            </a:pathLst>
          </a:custGeom>
          <a:solidFill>
            <a:srgbClr val="2C3F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3449" y="14776409"/>
            <a:ext cx="962025" cy="149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" b="1" spc="10" dirty="0">
                <a:solidFill>
                  <a:srgbClr val="BFBFBF"/>
                </a:solidFill>
                <a:latin typeface="American Typewriter"/>
                <a:cs typeface="American Typewriter"/>
              </a:rPr>
              <a:t>RESEAR</a:t>
            </a:r>
            <a:r>
              <a:rPr sz="200" b="1" spc="35" dirty="0">
                <a:solidFill>
                  <a:srgbClr val="BFBFBF"/>
                </a:solidFill>
                <a:latin typeface="American Typewriter"/>
                <a:cs typeface="American Typewriter"/>
              </a:rPr>
              <a:t>C</a:t>
            </a:r>
            <a:r>
              <a:rPr sz="200" b="1" spc="-10" dirty="0">
                <a:solidFill>
                  <a:srgbClr val="BFBFBF"/>
                </a:solidFill>
                <a:latin typeface="American Typewriter"/>
                <a:cs typeface="American Typewriter"/>
              </a:rPr>
              <a:t>H</a:t>
            </a:r>
            <a:r>
              <a:rPr sz="200" b="1" spc="10" dirty="0">
                <a:solidFill>
                  <a:srgbClr val="BFBFBF"/>
                </a:solidFill>
                <a:latin typeface="American Typewriter"/>
                <a:cs typeface="American Typewriter"/>
              </a:rPr>
              <a:t> </a:t>
            </a:r>
            <a:r>
              <a:rPr sz="200" b="1" spc="25" dirty="0">
                <a:solidFill>
                  <a:srgbClr val="BFBFBF"/>
                </a:solidFill>
                <a:latin typeface="American Typewriter"/>
                <a:cs typeface="American Typewriter"/>
              </a:rPr>
              <a:t>PO</a:t>
            </a:r>
            <a:r>
              <a:rPr sz="200" b="1" spc="10" dirty="0">
                <a:solidFill>
                  <a:srgbClr val="BFBFBF"/>
                </a:solidFill>
                <a:latin typeface="American Typewriter"/>
                <a:cs typeface="American Typewriter"/>
              </a:rPr>
              <a:t>ST</a:t>
            </a:r>
            <a:r>
              <a:rPr sz="200" b="1" spc="5" dirty="0">
                <a:solidFill>
                  <a:srgbClr val="BFBFBF"/>
                </a:solidFill>
                <a:latin typeface="American Typewriter"/>
                <a:cs typeface="American Typewriter"/>
              </a:rPr>
              <a:t>ER</a:t>
            </a:r>
            <a:r>
              <a:rPr sz="200" b="1" spc="10" dirty="0">
                <a:solidFill>
                  <a:srgbClr val="BFBFBF"/>
                </a:solidFill>
                <a:latin typeface="American Typewriter"/>
                <a:cs typeface="American Typewriter"/>
              </a:rPr>
              <a:t> PR</a:t>
            </a:r>
            <a:r>
              <a:rPr sz="200" b="1" spc="5" dirty="0">
                <a:solidFill>
                  <a:srgbClr val="BFBFBF"/>
                </a:solidFill>
                <a:latin typeface="American Typewriter"/>
                <a:cs typeface="American Typewriter"/>
              </a:rPr>
              <a:t>ESEN</a:t>
            </a:r>
            <a:r>
              <a:rPr sz="200" b="1" spc="-20" dirty="0">
                <a:solidFill>
                  <a:srgbClr val="BFBFBF"/>
                </a:solidFill>
                <a:latin typeface="American Typewriter"/>
                <a:cs typeface="American Typewriter"/>
              </a:rPr>
              <a:t>TA</a:t>
            </a:r>
            <a:r>
              <a:rPr sz="200" b="1" dirty="0">
                <a:solidFill>
                  <a:srgbClr val="BFBFBF"/>
                </a:solidFill>
                <a:latin typeface="American Typewriter"/>
                <a:cs typeface="American Typewriter"/>
              </a:rPr>
              <a:t>T</a:t>
            </a:r>
            <a:r>
              <a:rPr sz="200" b="1" spc="-35" dirty="0">
                <a:solidFill>
                  <a:srgbClr val="BFBFBF"/>
                </a:solidFill>
                <a:latin typeface="American Typewriter"/>
                <a:cs typeface="American Typewriter"/>
              </a:rPr>
              <a:t>I</a:t>
            </a:r>
            <a:r>
              <a:rPr sz="200" b="1" spc="35" dirty="0">
                <a:solidFill>
                  <a:srgbClr val="BFBFBF"/>
                </a:solidFill>
                <a:latin typeface="American Typewriter"/>
                <a:cs typeface="American Typewriter"/>
              </a:rPr>
              <a:t>O</a:t>
            </a:r>
            <a:r>
              <a:rPr sz="200" b="1" spc="-15" dirty="0">
                <a:solidFill>
                  <a:srgbClr val="BFBFBF"/>
                </a:solidFill>
                <a:latin typeface="American Typewriter"/>
                <a:cs typeface="American Typewriter"/>
              </a:rPr>
              <a:t>N</a:t>
            </a:r>
            <a:r>
              <a:rPr sz="200" b="1" spc="10" dirty="0">
                <a:solidFill>
                  <a:srgbClr val="BFBFBF"/>
                </a:solidFill>
                <a:latin typeface="American Typewriter"/>
                <a:cs typeface="American Typewriter"/>
              </a:rPr>
              <a:t> </a:t>
            </a:r>
            <a:r>
              <a:rPr sz="200" b="1" spc="15" dirty="0">
                <a:solidFill>
                  <a:srgbClr val="BFBFBF"/>
                </a:solidFill>
                <a:latin typeface="American Typewriter"/>
                <a:cs typeface="American Typewriter"/>
              </a:rPr>
              <a:t>D</a:t>
            </a:r>
            <a:r>
              <a:rPr sz="200" b="1" dirty="0">
                <a:solidFill>
                  <a:srgbClr val="BFBFBF"/>
                </a:solidFill>
                <a:latin typeface="American Typewriter"/>
                <a:cs typeface="American Typewriter"/>
              </a:rPr>
              <a:t>ESI</a:t>
            </a:r>
            <a:r>
              <a:rPr sz="200" b="1" spc="35" dirty="0">
                <a:solidFill>
                  <a:srgbClr val="BFBFBF"/>
                </a:solidFill>
                <a:latin typeface="American Typewriter"/>
                <a:cs typeface="American Typewriter"/>
              </a:rPr>
              <a:t>G</a:t>
            </a:r>
            <a:r>
              <a:rPr sz="200" b="1" spc="-15" dirty="0">
                <a:solidFill>
                  <a:srgbClr val="BFBFBF"/>
                </a:solidFill>
                <a:latin typeface="American Typewriter"/>
                <a:cs typeface="American Typewriter"/>
              </a:rPr>
              <a:t>N</a:t>
            </a:r>
            <a:r>
              <a:rPr sz="200" b="1" spc="10" dirty="0">
                <a:solidFill>
                  <a:srgbClr val="BFBFBF"/>
                </a:solidFill>
                <a:latin typeface="American Typewriter"/>
                <a:cs typeface="American Typewriter"/>
              </a:rPr>
              <a:t> </a:t>
            </a:r>
            <a:r>
              <a:rPr sz="200" b="1" spc="15" dirty="0">
                <a:solidFill>
                  <a:srgbClr val="BFBFBF"/>
                </a:solidFill>
                <a:latin typeface="American Typewriter"/>
                <a:cs typeface="American Typewriter"/>
              </a:rPr>
              <a:t>©</a:t>
            </a:r>
            <a:r>
              <a:rPr sz="200" b="1" spc="10" dirty="0">
                <a:solidFill>
                  <a:srgbClr val="BFBFBF"/>
                </a:solidFill>
                <a:latin typeface="American Typewriter"/>
                <a:cs typeface="American Typewriter"/>
              </a:rPr>
              <a:t> </a:t>
            </a:r>
            <a:r>
              <a:rPr sz="200" b="1" spc="-5" dirty="0">
                <a:solidFill>
                  <a:srgbClr val="BFBFBF"/>
                </a:solidFill>
                <a:latin typeface="American Typewriter"/>
                <a:cs typeface="American Typewriter"/>
              </a:rPr>
              <a:t>2012</a:t>
            </a:r>
            <a:endParaRPr sz="200">
              <a:latin typeface="American Typewriter"/>
              <a:cs typeface="American Typewriter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500" b="1" spc="-6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ww</a:t>
            </a:r>
            <a:r>
              <a:rPr sz="500" b="1" spc="-8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w</a:t>
            </a:r>
            <a:r>
              <a:rPr sz="500" b="1" spc="-2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.</a:t>
            </a:r>
            <a:r>
              <a:rPr sz="500" b="1" spc="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Po</a:t>
            </a:r>
            <a:r>
              <a:rPr sz="500" b="1" spc="2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s</a:t>
            </a:r>
            <a:r>
              <a:rPr sz="500" b="1" spc="-2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te</a:t>
            </a:r>
            <a:r>
              <a:rPr sz="500" b="1" spc="-6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r</a:t>
            </a:r>
            <a:r>
              <a:rPr sz="500" b="1" spc="-4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Pr</a:t>
            </a:r>
            <a:r>
              <a:rPr sz="500" b="1" spc="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e</a:t>
            </a:r>
            <a:r>
              <a:rPr sz="500" b="1" spc="2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s</a:t>
            </a:r>
            <a:r>
              <a:rPr sz="500" b="1" spc="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e</a:t>
            </a:r>
            <a:r>
              <a:rPr sz="500" b="1" spc="-3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nta</a:t>
            </a:r>
            <a:r>
              <a:rPr sz="500" b="1" spc="-5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ti</a:t>
            </a:r>
            <a:r>
              <a:rPr sz="500" b="1" spc="2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o</a:t>
            </a:r>
            <a:r>
              <a:rPr sz="500" b="1" spc="-3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n</a:t>
            </a:r>
            <a:r>
              <a:rPr sz="500" b="1" spc="2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s</a:t>
            </a:r>
            <a:r>
              <a:rPr sz="500" b="1" spc="-2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.</a:t>
            </a:r>
            <a:r>
              <a:rPr sz="500" b="1" spc="1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c</a:t>
            </a:r>
            <a:r>
              <a:rPr sz="500" b="1" spc="2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o</a:t>
            </a:r>
            <a:r>
              <a:rPr sz="500" b="1" spc="-4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m</a:t>
            </a:r>
            <a:endParaRPr sz="500">
              <a:latin typeface="American Typewriter"/>
              <a:cs typeface="American Typewriter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2089" y="2414120"/>
            <a:ext cx="4660140" cy="122451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2089" y="2414120"/>
            <a:ext cx="4660265" cy="12245340"/>
          </a:xfrm>
          <a:custGeom>
            <a:avLst/>
            <a:gdLst/>
            <a:ahLst/>
            <a:cxnLst/>
            <a:rect l="l" t="t" r="r" b="b"/>
            <a:pathLst>
              <a:path w="4660265" h="12245340">
                <a:moveTo>
                  <a:pt x="0" y="11814777"/>
                </a:moveTo>
                <a:lnTo>
                  <a:pt x="596" y="428886"/>
                </a:lnTo>
                <a:lnTo>
                  <a:pt x="6212" y="359123"/>
                </a:lnTo>
                <a:lnTo>
                  <a:pt x="22473" y="293016"/>
                </a:lnTo>
                <a:lnTo>
                  <a:pt x="48501" y="231434"/>
                </a:lnTo>
                <a:lnTo>
                  <a:pt x="83417" y="175244"/>
                </a:lnTo>
                <a:lnTo>
                  <a:pt x="126342" y="125316"/>
                </a:lnTo>
                <a:lnTo>
                  <a:pt x="176397" y="82518"/>
                </a:lnTo>
                <a:lnTo>
                  <a:pt x="232703" y="47719"/>
                </a:lnTo>
                <a:lnTo>
                  <a:pt x="294381" y="21787"/>
                </a:lnTo>
                <a:lnTo>
                  <a:pt x="360553" y="5591"/>
                </a:lnTo>
                <a:lnTo>
                  <a:pt x="430340" y="0"/>
                </a:lnTo>
                <a:lnTo>
                  <a:pt x="4232576" y="0"/>
                </a:lnTo>
                <a:lnTo>
                  <a:pt x="4302302" y="5591"/>
                </a:lnTo>
                <a:lnTo>
                  <a:pt x="4368308" y="21787"/>
                </a:lnTo>
                <a:lnTo>
                  <a:pt x="4429742" y="47719"/>
                </a:lnTo>
                <a:lnTo>
                  <a:pt x="4485752" y="82518"/>
                </a:lnTo>
                <a:lnTo>
                  <a:pt x="4535485" y="125316"/>
                </a:lnTo>
                <a:lnTo>
                  <a:pt x="4578087" y="175244"/>
                </a:lnTo>
                <a:lnTo>
                  <a:pt x="4612706" y="231434"/>
                </a:lnTo>
                <a:lnTo>
                  <a:pt x="4638490" y="293016"/>
                </a:lnTo>
                <a:lnTo>
                  <a:pt x="4654586" y="359123"/>
                </a:lnTo>
                <a:lnTo>
                  <a:pt x="4660140" y="428886"/>
                </a:lnTo>
                <a:lnTo>
                  <a:pt x="4660140" y="11814777"/>
                </a:lnTo>
                <a:lnTo>
                  <a:pt x="4654586" y="11884581"/>
                </a:lnTo>
                <a:lnTo>
                  <a:pt x="4638490" y="11950798"/>
                </a:lnTo>
                <a:lnTo>
                  <a:pt x="4612706" y="12012544"/>
                </a:lnTo>
                <a:lnTo>
                  <a:pt x="4578087" y="12068931"/>
                </a:lnTo>
                <a:lnTo>
                  <a:pt x="4535485" y="12119075"/>
                </a:lnTo>
                <a:lnTo>
                  <a:pt x="4485752" y="12162088"/>
                </a:lnTo>
                <a:lnTo>
                  <a:pt x="4429742" y="12197085"/>
                </a:lnTo>
                <a:lnTo>
                  <a:pt x="4368308" y="12223180"/>
                </a:lnTo>
                <a:lnTo>
                  <a:pt x="4302302" y="12239486"/>
                </a:lnTo>
                <a:lnTo>
                  <a:pt x="4232576" y="12245119"/>
                </a:lnTo>
                <a:lnTo>
                  <a:pt x="430340" y="12245119"/>
                </a:lnTo>
                <a:lnTo>
                  <a:pt x="360537" y="12239486"/>
                </a:lnTo>
                <a:lnTo>
                  <a:pt x="294319" y="12223180"/>
                </a:lnTo>
                <a:lnTo>
                  <a:pt x="232574" y="12197085"/>
                </a:lnTo>
                <a:lnTo>
                  <a:pt x="176187" y="12162088"/>
                </a:lnTo>
                <a:lnTo>
                  <a:pt x="126043" y="12119075"/>
                </a:lnTo>
                <a:lnTo>
                  <a:pt x="83030" y="12068931"/>
                </a:lnTo>
                <a:lnTo>
                  <a:pt x="48033" y="12012544"/>
                </a:lnTo>
                <a:lnTo>
                  <a:pt x="21939" y="11950798"/>
                </a:lnTo>
                <a:lnTo>
                  <a:pt x="5632" y="11884581"/>
                </a:lnTo>
                <a:lnTo>
                  <a:pt x="0" y="11814777"/>
                </a:lnTo>
                <a:close/>
              </a:path>
            </a:pathLst>
          </a:custGeom>
          <a:ln w="11634">
            <a:solidFill>
              <a:srgbClr val="2C3F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188601" y="2408303"/>
            <a:ext cx="4665361" cy="122451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188598" y="2408304"/>
            <a:ext cx="4665980" cy="12245340"/>
          </a:xfrm>
          <a:custGeom>
            <a:avLst/>
            <a:gdLst/>
            <a:ahLst/>
            <a:cxnLst/>
            <a:rect l="l" t="t" r="r" b="b"/>
            <a:pathLst>
              <a:path w="4665980" h="12245340">
                <a:moveTo>
                  <a:pt x="2312" y="11816231"/>
                </a:moveTo>
                <a:lnTo>
                  <a:pt x="0" y="430340"/>
                </a:lnTo>
                <a:lnTo>
                  <a:pt x="1443" y="395045"/>
                </a:lnTo>
                <a:lnTo>
                  <a:pt x="5697" y="360536"/>
                </a:lnTo>
                <a:lnTo>
                  <a:pt x="22179" y="294319"/>
                </a:lnTo>
                <a:lnTo>
                  <a:pt x="48533" y="232573"/>
                </a:lnTo>
                <a:lnTo>
                  <a:pt x="83844" y="176186"/>
                </a:lnTo>
                <a:lnTo>
                  <a:pt x="127199" y="126043"/>
                </a:lnTo>
                <a:lnTo>
                  <a:pt x="177685" y="83030"/>
                </a:lnTo>
                <a:lnTo>
                  <a:pt x="234387" y="48033"/>
                </a:lnTo>
                <a:lnTo>
                  <a:pt x="296391" y="21938"/>
                </a:lnTo>
                <a:lnTo>
                  <a:pt x="362784" y="5632"/>
                </a:lnTo>
                <a:lnTo>
                  <a:pt x="432652" y="0"/>
                </a:lnTo>
                <a:lnTo>
                  <a:pt x="4234888" y="0"/>
                </a:lnTo>
                <a:lnTo>
                  <a:pt x="4304695" y="5632"/>
                </a:lnTo>
                <a:lnTo>
                  <a:pt x="4370923" y="21938"/>
                </a:lnTo>
                <a:lnTo>
                  <a:pt x="4432683" y="48033"/>
                </a:lnTo>
                <a:lnTo>
                  <a:pt x="4489088" y="83030"/>
                </a:lnTo>
                <a:lnTo>
                  <a:pt x="4539251" y="126043"/>
                </a:lnTo>
                <a:lnTo>
                  <a:pt x="4582283" y="176186"/>
                </a:lnTo>
                <a:lnTo>
                  <a:pt x="4617298" y="232573"/>
                </a:lnTo>
                <a:lnTo>
                  <a:pt x="4643408" y="294319"/>
                </a:lnTo>
                <a:lnTo>
                  <a:pt x="4659724" y="360536"/>
                </a:lnTo>
                <a:lnTo>
                  <a:pt x="4665361" y="430340"/>
                </a:lnTo>
                <a:lnTo>
                  <a:pt x="4665361" y="11816231"/>
                </a:lnTo>
                <a:lnTo>
                  <a:pt x="4659724" y="11885994"/>
                </a:lnTo>
                <a:lnTo>
                  <a:pt x="4643408" y="11952101"/>
                </a:lnTo>
                <a:lnTo>
                  <a:pt x="4617298" y="12013683"/>
                </a:lnTo>
                <a:lnTo>
                  <a:pt x="4582283" y="12069873"/>
                </a:lnTo>
                <a:lnTo>
                  <a:pt x="4539251" y="12119801"/>
                </a:lnTo>
                <a:lnTo>
                  <a:pt x="4489088" y="12162599"/>
                </a:lnTo>
                <a:lnTo>
                  <a:pt x="4432683" y="12197398"/>
                </a:lnTo>
                <a:lnTo>
                  <a:pt x="4370923" y="12223330"/>
                </a:lnTo>
                <a:lnTo>
                  <a:pt x="4304695" y="12239526"/>
                </a:lnTo>
                <a:lnTo>
                  <a:pt x="4234888" y="12245118"/>
                </a:lnTo>
                <a:lnTo>
                  <a:pt x="432652" y="12245118"/>
                </a:lnTo>
                <a:lnTo>
                  <a:pt x="362849" y="12239526"/>
                </a:lnTo>
                <a:lnTo>
                  <a:pt x="296631" y="12223330"/>
                </a:lnTo>
                <a:lnTo>
                  <a:pt x="234886" y="12197398"/>
                </a:lnTo>
                <a:lnTo>
                  <a:pt x="178499" y="12162599"/>
                </a:lnTo>
                <a:lnTo>
                  <a:pt x="128355" y="12119801"/>
                </a:lnTo>
                <a:lnTo>
                  <a:pt x="85342" y="12069873"/>
                </a:lnTo>
                <a:lnTo>
                  <a:pt x="50345" y="12013683"/>
                </a:lnTo>
                <a:lnTo>
                  <a:pt x="24251" y="11952101"/>
                </a:lnTo>
                <a:lnTo>
                  <a:pt x="7944" y="11885994"/>
                </a:lnTo>
                <a:lnTo>
                  <a:pt x="2312" y="11816231"/>
                </a:lnTo>
                <a:close/>
              </a:path>
            </a:pathLst>
          </a:custGeom>
          <a:ln w="11634">
            <a:solidFill>
              <a:srgbClr val="2C3F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93202" y="2419937"/>
            <a:ext cx="9816175" cy="122334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93202" y="2419937"/>
            <a:ext cx="9816465" cy="12233910"/>
          </a:xfrm>
          <a:custGeom>
            <a:avLst/>
            <a:gdLst/>
            <a:ahLst/>
            <a:cxnLst/>
            <a:rect l="l" t="t" r="r" b="b"/>
            <a:pathLst>
              <a:path w="9816465" h="12233910">
                <a:moveTo>
                  <a:pt x="0" y="11786000"/>
                </a:moveTo>
                <a:lnTo>
                  <a:pt x="2628" y="446030"/>
                </a:lnTo>
                <a:lnTo>
                  <a:pt x="8430" y="373291"/>
                </a:lnTo>
                <a:lnTo>
                  <a:pt x="25242" y="304433"/>
                </a:lnTo>
                <a:lnTo>
                  <a:pt x="52170" y="240345"/>
                </a:lnTo>
                <a:lnTo>
                  <a:pt x="88322" y="181916"/>
                </a:lnTo>
                <a:lnTo>
                  <a:pt x="132805" y="130036"/>
                </a:lnTo>
                <a:lnTo>
                  <a:pt x="184726" y="85595"/>
                </a:lnTo>
                <a:lnTo>
                  <a:pt x="243192" y="49481"/>
                </a:lnTo>
                <a:lnTo>
                  <a:pt x="307312" y="22584"/>
                </a:lnTo>
                <a:lnTo>
                  <a:pt x="376191" y="5794"/>
                </a:lnTo>
                <a:lnTo>
                  <a:pt x="448938" y="0"/>
                </a:lnTo>
                <a:lnTo>
                  <a:pt x="9366061" y="0"/>
                </a:lnTo>
                <a:lnTo>
                  <a:pt x="9438915" y="5794"/>
                </a:lnTo>
                <a:lnTo>
                  <a:pt x="9508084" y="22584"/>
                </a:lnTo>
                <a:lnTo>
                  <a:pt x="9572630" y="49481"/>
                </a:lnTo>
                <a:lnTo>
                  <a:pt x="9631614" y="85595"/>
                </a:lnTo>
                <a:lnTo>
                  <a:pt x="9684098" y="130036"/>
                </a:lnTo>
                <a:lnTo>
                  <a:pt x="9729143" y="181916"/>
                </a:lnTo>
                <a:lnTo>
                  <a:pt x="9765812" y="240345"/>
                </a:lnTo>
                <a:lnTo>
                  <a:pt x="9793166" y="304433"/>
                </a:lnTo>
                <a:lnTo>
                  <a:pt x="9810267" y="373291"/>
                </a:lnTo>
                <a:lnTo>
                  <a:pt x="9816176" y="446030"/>
                </a:lnTo>
                <a:lnTo>
                  <a:pt x="9816176" y="11786000"/>
                </a:lnTo>
                <a:lnTo>
                  <a:pt x="9810267" y="11858779"/>
                </a:lnTo>
                <a:lnTo>
                  <a:pt x="9793166" y="11927747"/>
                </a:lnTo>
                <a:lnTo>
                  <a:pt x="9765812" y="11991998"/>
                </a:lnTo>
                <a:lnTo>
                  <a:pt x="9729143" y="12050624"/>
                </a:lnTo>
                <a:lnTo>
                  <a:pt x="9684098" y="12102720"/>
                </a:lnTo>
                <a:lnTo>
                  <a:pt x="9631614" y="12147377"/>
                </a:lnTo>
                <a:lnTo>
                  <a:pt x="9572630" y="12183689"/>
                </a:lnTo>
                <a:lnTo>
                  <a:pt x="9508084" y="12210749"/>
                </a:lnTo>
                <a:lnTo>
                  <a:pt x="9438915" y="12227650"/>
                </a:lnTo>
                <a:lnTo>
                  <a:pt x="9366061" y="12233485"/>
                </a:lnTo>
                <a:lnTo>
                  <a:pt x="448938" y="12233485"/>
                </a:lnTo>
                <a:lnTo>
                  <a:pt x="376118" y="12227650"/>
                </a:lnTo>
                <a:lnTo>
                  <a:pt x="307038" y="12210749"/>
                </a:lnTo>
                <a:lnTo>
                  <a:pt x="242625" y="12183689"/>
                </a:lnTo>
                <a:lnTo>
                  <a:pt x="183801" y="12147377"/>
                </a:lnTo>
                <a:lnTo>
                  <a:pt x="131490" y="12102720"/>
                </a:lnTo>
                <a:lnTo>
                  <a:pt x="86619" y="12050624"/>
                </a:lnTo>
                <a:lnTo>
                  <a:pt x="50109" y="11991998"/>
                </a:lnTo>
                <a:lnTo>
                  <a:pt x="22887" y="11927747"/>
                </a:lnTo>
                <a:lnTo>
                  <a:pt x="5875" y="11858779"/>
                </a:lnTo>
                <a:lnTo>
                  <a:pt x="0" y="11786000"/>
                </a:lnTo>
                <a:close/>
              </a:path>
            </a:pathLst>
          </a:custGeom>
          <a:ln w="11634">
            <a:solidFill>
              <a:srgbClr val="2C3F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160111" y="2746005"/>
            <a:ext cx="9681210" cy="537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545" marR="5080" indent="-30480">
              <a:lnSpc>
                <a:spcPts val="2150"/>
              </a:lnSpc>
            </a:pPr>
            <a:r>
              <a:rPr sz="1850" b="1" spc="5" dirty="0">
                <a:latin typeface="Trebuchet MS"/>
                <a:cs typeface="Trebuchet MS"/>
              </a:rPr>
              <a:t>This research focuses </a:t>
            </a:r>
            <a:r>
              <a:rPr sz="1850" b="1" spc="10" dirty="0">
                <a:latin typeface="Trebuchet MS"/>
                <a:cs typeface="Trebuchet MS"/>
              </a:rPr>
              <a:t>on</a:t>
            </a:r>
            <a:r>
              <a:rPr sz="1850" b="1" spc="5" dirty="0">
                <a:latin typeface="Trebuchet MS"/>
                <a:cs typeface="Trebuchet MS"/>
              </a:rPr>
              <a:t> the st</a:t>
            </a:r>
            <a:r>
              <a:rPr sz="1850" b="1" spc="-55" dirty="0">
                <a:latin typeface="Trebuchet MS"/>
                <a:cs typeface="Trebuchet MS"/>
              </a:rPr>
              <a:t>r</a:t>
            </a:r>
            <a:r>
              <a:rPr sz="1850" b="1" spc="5" dirty="0">
                <a:latin typeface="Trebuchet MS"/>
                <a:cs typeface="Trebuchet MS"/>
              </a:rPr>
              <a:t>ategies </a:t>
            </a:r>
            <a:r>
              <a:rPr sz="1850" b="1" spc="10" dirty="0">
                <a:latin typeface="Trebuchet MS"/>
                <a:cs typeface="Trebuchet MS"/>
              </a:rPr>
              <a:t>and</a:t>
            </a:r>
            <a:r>
              <a:rPr sz="1850" b="1" spc="5" dirty="0">
                <a:latin typeface="Trebuchet MS"/>
                <a:cs typeface="Trebuchet MS"/>
              </a:rPr>
              <a:t> techniques </a:t>
            </a:r>
            <a:r>
              <a:rPr sz="1850" b="1" spc="10" dirty="0">
                <a:latin typeface="Trebuchet MS"/>
                <a:cs typeface="Trebuchet MS"/>
              </a:rPr>
              <a:t>deployed</a:t>
            </a:r>
            <a:r>
              <a:rPr sz="1850" b="1" spc="5" dirty="0">
                <a:latin typeface="Trebuchet MS"/>
                <a:cs typeface="Trebuchet MS"/>
              </a:rPr>
              <a:t> </a:t>
            </a:r>
            <a:r>
              <a:rPr sz="1850" b="1" spc="10" dirty="0">
                <a:latin typeface="Trebuchet MS"/>
                <a:cs typeface="Trebuchet MS"/>
              </a:rPr>
              <a:t>by</a:t>
            </a:r>
            <a:r>
              <a:rPr sz="1850" b="1" spc="5" dirty="0">
                <a:latin typeface="Trebuchet MS"/>
                <a:cs typeface="Trebuchet MS"/>
              </a:rPr>
              <a:t> Deaf interpreters. Specifically looking at the frequency of use of depiction, indexing, </a:t>
            </a:r>
            <a:r>
              <a:rPr sz="1850" b="1" spc="10" dirty="0">
                <a:latin typeface="Trebuchet MS"/>
                <a:cs typeface="Trebuchet MS"/>
              </a:rPr>
              <a:t>and</a:t>
            </a:r>
            <a:r>
              <a:rPr sz="1850" b="1" spc="5" dirty="0">
                <a:latin typeface="Trebuchet MS"/>
                <a:cs typeface="Trebuchet MS"/>
              </a:rPr>
              <a:t> fingerspelling.</a:t>
            </a:r>
            <a:endParaRPr sz="185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247850" y="3641490"/>
            <a:ext cx="1506220" cy="275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b="1" u="heavy" spc="10" dirty="0">
                <a:latin typeface="Trebuchet MS"/>
                <a:cs typeface="Trebuchet MS"/>
              </a:rPr>
              <a:t>Me</a:t>
            </a:r>
            <a:r>
              <a:rPr sz="1950" b="1" u="heavy" spc="5" dirty="0">
                <a:latin typeface="Trebuchet MS"/>
                <a:cs typeface="Trebuchet MS"/>
              </a:rPr>
              <a:t>thodology</a:t>
            </a:r>
            <a:endParaRPr sz="195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60890" y="4293012"/>
            <a:ext cx="8536305" cy="1252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0515" indent="-297815">
              <a:lnSpc>
                <a:spcPct val="100000"/>
              </a:lnSpc>
              <a:buFont typeface="Trebuchet MS"/>
              <a:buAutoNum type="arabicPeriod"/>
              <a:tabLst>
                <a:tab pos="311150" algn="l"/>
              </a:tabLst>
            </a:pPr>
            <a:r>
              <a:rPr sz="1950" spc="10" dirty="0">
                <a:latin typeface="Trebuchet MS"/>
                <a:cs typeface="Trebuchet MS"/>
              </a:rPr>
              <a:t>5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v</a:t>
            </a:r>
            <a:r>
              <a:rPr sz="1950" spc="5" dirty="0">
                <a:latin typeface="Trebuchet MS"/>
                <a:cs typeface="Trebuchet MS"/>
              </a:rPr>
              <a:t>ide</a:t>
            </a:r>
            <a:r>
              <a:rPr sz="1950" dirty="0">
                <a:latin typeface="Trebuchet MS"/>
                <a:cs typeface="Trebuchet MS"/>
              </a:rPr>
              <a:t>os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of</a:t>
            </a:r>
            <a:r>
              <a:rPr sz="1950" spc="5" dirty="0">
                <a:latin typeface="Trebuchet MS"/>
                <a:cs typeface="Trebuchet MS"/>
              </a:rPr>
              <a:t> DI</a:t>
            </a:r>
            <a:r>
              <a:rPr sz="1950" spc="-135" dirty="0">
                <a:latin typeface="Trebuchet MS"/>
                <a:cs typeface="Trebuchet MS"/>
              </a:rPr>
              <a:t>’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w</a:t>
            </a:r>
            <a:r>
              <a:rPr sz="1950" dirty="0">
                <a:latin typeface="Trebuchet MS"/>
                <a:cs typeface="Trebuchet MS"/>
              </a:rPr>
              <a:t>or</a:t>
            </a:r>
            <a:r>
              <a:rPr sz="1950" spc="5" dirty="0">
                <a:latin typeface="Trebuchet MS"/>
                <a:cs typeface="Trebuchet MS"/>
              </a:rPr>
              <a:t>kin</a:t>
            </a:r>
            <a:r>
              <a:rPr sz="1950" dirty="0">
                <a:latin typeface="Trebuchet MS"/>
                <a:cs typeface="Trebuchet MS"/>
              </a:rPr>
              <a:t>g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we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dirty="0">
                <a:latin typeface="Trebuchet MS"/>
                <a:cs typeface="Trebuchet MS"/>
              </a:rPr>
              <a:t>l</a:t>
            </a:r>
            <a:r>
              <a:rPr sz="1950" spc="5" dirty="0">
                <a:latin typeface="Trebuchet MS"/>
                <a:cs typeface="Trebuchet MS"/>
              </a:rPr>
              <a:t>ected </a:t>
            </a:r>
            <a:r>
              <a:rPr sz="1950" dirty="0">
                <a:latin typeface="Trebuchet MS"/>
                <a:cs typeface="Trebuchet MS"/>
              </a:rPr>
              <a:t>for</a:t>
            </a:r>
            <a:r>
              <a:rPr sz="1950" spc="5" dirty="0">
                <a:latin typeface="Trebuchet MS"/>
                <a:cs typeface="Trebuchet MS"/>
              </a:rPr>
              <a:t> data c</a:t>
            </a:r>
            <a:r>
              <a:rPr sz="1950" dirty="0">
                <a:latin typeface="Trebuchet MS"/>
                <a:cs typeface="Trebuchet MS"/>
              </a:rPr>
              <a:t>oll</a:t>
            </a:r>
            <a:r>
              <a:rPr sz="1950" spc="5" dirty="0">
                <a:latin typeface="Trebuchet MS"/>
                <a:cs typeface="Trebuchet MS"/>
              </a:rPr>
              <a:t>ecti</a:t>
            </a:r>
            <a:r>
              <a:rPr sz="1950" dirty="0">
                <a:latin typeface="Trebuchet MS"/>
                <a:cs typeface="Trebuchet MS"/>
              </a:rPr>
              <a:t>o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and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ana</a:t>
            </a:r>
            <a:r>
              <a:rPr sz="1950" dirty="0">
                <a:latin typeface="Trebuchet MS"/>
                <a:cs typeface="Trebuchet MS"/>
              </a:rPr>
              <a:t>l</a:t>
            </a:r>
            <a:r>
              <a:rPr sz="1950" spc="5" dirty="0">
                <a:latin typeface="Trebuchet MS"/>
                <a:cs typeface="Trebuchet MS"/>
              </a:rPr>
              <a:t>y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i</a:t>
            </a:r>
            <a:r>
              <a:rPr sz="1950" dirty="0">
                <a:latin typeface="Trebuchet MS"/>
                <a:cs typeface="Trebuchet MS"/>
              </a:rPr>
              <a:t>s</a:t>
            </a:r>
            <a:endParaRPr sz="1950">
              <a:latin typeface="Trebuchet MS"/>
              <a:cs typeface="Trebuchet MS"/>
            </a:endParaRPr>
          </a:p>
          <a:p>
            <a:pPr marL="310515" indent="-297815">
              <a:lnSpc>
                <a:spcPct val="100000"/>
              </a:lnSpc>
              <a:spcBef>
                <a:spcPts val="225"/>
              </a:spcBef>
              <a:buFont typeface="Trebuchet MS"/>
              <a:buAutoNum type="arabicPeriod"/>
              <a:tabLst>
                <a:tab pos="311150" algn="l"/>
              </a:tabLst>
            </a:pPr>
            <a:r>
              <a:rPr sz="1950" spc="10" dirty="0">
                <a:latin typeface="Trebuchet MS"/>
                <a:cs typeface="Trebuchet MS"/>
              </a:rPr>
              <a:t>C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eated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p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ead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heet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for</a:t>
            </a:r>
            <a:r>
              <a:rPr sz="1950" spc="5" dirty="0">
                <a:latin typeface="Trebuchet MS"/>
                <a:cs typeface="Trebuchet MS"/>
              </a:rPr>
              <a:t> t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5" dirty="0">
                <a:latin typeface="Trebuchet MS"/>
                <a:cs typeface="Trebuchet MS"/>
              </a:rPr>
              <a:t>ackin</a:t>
            </a:r>
            <a:r>
              <a:rPr sz="1950" dirty="0">
                <a:latin typeface="Trebuchet MS"/>
                <a:cs typeface="Trebuchet MS"/>
              </a:rPr>
              <a:t>g</a:t>
            </a:r>
            <a:r>
              <a:rPr sz="1950" spc="5" dirty="0">
                <a:latin typeface="Trebuchet MS"/>
                <a:cs typeface="Trebuchet MS"/>
              </a:rPr>
              <a:t> depicti</a:t>
            </a:r>
            <a:r>
              <a:rPr sz="1950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n, indexing, </a:t>
            </a:r>
            <a:r>
              <a:rPr sz="1950" spc="10" dirty="0">
                <a:latin typeface="Trebuchet MS"/>
                <a:cs typeface="Trebuchet MS"/>
              </a:rPr>
              <a:t>and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f</a:t>
            </a:r>
            <a:r>
              <a:rPr sz="1950" spc="5" dirty="0">
                <a:latin typeface="Trebuchet MS"/>
                <a:cs typeface="Trebuchet MS"/>
              </a:rPr>
              <a:t>inge</a:t>
            </a:r>
            <a:r>
              <a:rPr sz="1950" dirty="0">
                <a:latin typeface="Trebuchet MS"/>
                <a:cs typeface="Trebuchet MS"/>
              </a:rPr>
              <a:t>rs</a:t>
            </a:r>
            <a:r>
              <a:rPr sz="1950" spc="10" dirty="0">
                <a:latin typeface="Trebuchet MS"/>
                <a:cs typeface="Trebuchet MS"/>
              </a:rPr>
              <a:t>pe</a:t>
            </a:r>
            <a:r>
              <a:rPr sz="1950" dirty="0">
                <a:latin typeface="Trebuchet MS"/>
                <a:cs typeface="Trebuchet MS"/>
              </a:rPr>
              <a:t>ll</a:t>
            </a:r>
            <a:r>
              <a:rPr sz="1950" spc="5" dirty="0">
                <a:latin typeface="Trebuchet MS"/>
                <a:cs typeface="Trebuchet MS"/>
              </a:rPr>
              <a:t>in</a:t>
            </a:r>
            <a:r>
              <a:rPr sz="1950" dirty="0">
                <a:latin typeface="Trebuchet MS"/>
                <a:cs typeface="Trebuchet MS"/>
              </a:rPr>
              <a:t>g</a:t>
            </a:r>
            <a:endParaRPr sz="1950">
              <a:latin typeface="Trebuchet MS"/>
              <a:cs typeface="Trebuchet MS"/>
            </a:endParaRPr>
          </a:p>
          <a:p>
            <a:pPr marL="310515" indent="-297815">
              <a:lnSpc>
                <a:spcPct val="100000"/>
              </a:lnSpc>
              <a:spcBef>
                <a:spcPts val="225"/>
              </a:spcBef>
              <a:buFont typeface="Trebuchet MS"/>
              <a:buAutoNum type="arabicPeriod"/>
              <a:tabLst>
                <a:tab pos="311150" algn="l"/>
              </a:tabLst>
            </a:pPr>
            <a:r>
              <a:rPr sz="1950" spc="-30" dirty="0">
                <a:latin typeface="Trebuchet MS"/>
                <a:cs typeface="Trebuchet MS"/>
              </a:rPr>
              <a:t>V</a:t>
            </a:r>
            <a:r>
              <a:rPr sz="1950" spc="10" dirty="0">
                <a:latin typeface="Trebuchet MS"/>
                <a:cs typeface="Trebuchet MS"/>
              </a:rPr>
              <a:t>iewed</a:t>
            </a:r>
            <a:r>
              <a:rPr sz="1950" spc="5" dirty="0">
                <a:latin typeface="Trebuchet MS"/>
                <a:cs typeface="Trebuchet MS"/>
              </a:rPr>
              <a:t> the </a:t>
            </a:r>
            <a:r>
              <a:rPr sz="1950" dirty="0">
                <a:latin typeface="Trebuchet MS"/>
                <a:cs typeface="Trebuchet MS"/>
              </a:rPr>
              <a:t>v</a:t>
            </a:r>
            <a:r>
              <a:rPr sz="1950" spc="5" dirty="0">
                <a:latin typeface="Trebuchet MS"/>
                <a:cs typeface="Trebuchet MS"/>
              </a:rPr>
              <a:t>ide</a:t>
            </a:r>
            <a:r>
              <a:rPr sz="1950" dirty="0">
                <a:latin typeface="Trebuchet MS"/>
                <a:cs typeface="Trebuchet MS"/>
              </a:rPr>
              <a:t>os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and</a:t>
            </a:r>
            <a:r>
              <a:rPr sz="1950" spc="5" dirty="0">
                <a:latin typeface="Trebuchet MS"/>
                <a:cs typeface="Trebuchet MS"/>
              </a:rPr>
              <a:t> t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ack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each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f</a:t>
            </a:r>
            <a:r>
              <a:rPr sz="1950" spc="5" dirty="0">
                <a:latin typeface="Trebuchet MS"/>
                <a:cs typeface="Trebuchet MS"/>
              </a:rPr>
              <a:t>eatu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5" dirty="0">
                <a:latin typeface="Trebuchet MS"/>
                <a:cs typeface="Trebuchet MS"/>
              </a:rPr>
              <a:t>e: Depicti</a:t>
            </a:r>
            <a:r>
              <a:rPr sz="1950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n, Indexing, </a:t>
            </a:r>
            <a:r>
              <a:rPr sz="1950" spc="10" dirty="0">
                <a:latin typeface="Trebuchet MS"/>
                <a:cs typeface="Trebuchet MS"/>
              </a:rPr>
              <a:t>and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FS</a:t>
            </a:r>
            <a:endParaRPr sz="1950">
              <a:latin typeface="Trebuchet MS"/>
              <a:cs typeface="Trebuchet MS"/>
            </a:endParaRPr>
          </a:p>
          <a:p>
            <a:pPr marL="310515" indent="-297815">
              <a:lnSpc>
                <a:spcPct val="100000"/>
              </a:lnSpc>
              <a:spcBef>
                <a:spcPts val="225"/>
              </a:spcBef>
              <a:buFont typeface="Trebuchet MS"/>
              <a:buAutoNum type="arabicPeriod"/>
              <a:tabLst>
                <a:tab pos="311150" algn="l"/>
              </a:tabLst>
            </a:pPr>
            <a:r>
              <a:rPr sz="1950" dirty="0">
                <a:latin typeface="Trebuchet MS"/>
                <a:cs typeface="Trebuchet MS"/>
              </a:rPr>
              <a:t>C</a:t>
            </a:r>
            <a:r>
              <a:rPr sz="1950" spc="-5" dirty="0">
                <a:latin typeface="Trebuchet MS"/>
                <a:cs typeface="Trebuchet MS"/>
              </a:rPr>
              <a:t>o</a:t>
            </a:r>
            <a:r>
              <a:rPr sz="1950" spc="10" dirty="0">
                <a:latin typeface="Trebuchet MS"/>
                <a:cs typeface="Trebuchet MS"/>
              </a:rPr>
              <a:t>mpa</a:t>
            </a:r>
            <a:r>
              <a:rPr sz="1950" dirty="0">
                <a:latin typeface="Trebuchet MS"/>
                <a:cs typeface="Trebuchet MS"/>
              </a:rPr>
              <a:t>re</a:t>
            </a:r>
            <a:r>
              <a:rPr sz="1950" spc="10" dirty="0">
                <a:latin typeface="Trebuchet MS"/>
                <a:cs typeface="Trebuchet MS"/>
              </a:rPr>
              <a:t>d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total</a:t>
            </a:r>
            <a:r>
              <a:rPr sz="1950" spc="5" dirty="0">
                <a:latin typeface="Trebuchet MS"/>
                <a:cs typeface="Trebuchet MS"/>
              </a:rPr>
              <a:t>s </a:t>
            </a:r>
            <a:r>
              <a:rPr sz="1950" dirty="0">
                <a:latin typeface="Trebuchet MS"/>
                <a:cs typeface="Trebuchet MS"/>
              </a:rPr>
              <a:t>t</a:t>
            </a:r>
            <a:r>
              <a:rPr sz="1950" spc="10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 identi</a:t>
            </a:r>
            <a:r>
              <a:rPr sz="1950" dirty="0">
                <a:latin typeface="Trebuchet MS"/>
                <a:cs typeface="Trebuchet MS"/>
              </a:rPr>
              <a:t>f</a:t>
            </a:r>
            <a:r>
              <a:rPr sz="1950" spc="5" dirty="0">
                <a:latin typeface="Trebuchet MS"/>
                <a:cs typeface="Trebuchet MS"/>
              </a:rPr>
              <a:t>y </a:t>
            </a:r>
            <a:r>
              <a:rPr sz="1950" dirty="0">
                <a:latin typeface="Trebuchet MS"/>
                <a:cs typeface="Trebuchet MS"/>
              </a:rPr>
              <a:t>p</a:t>
            </a:r>
            <a:r>
              <a:rPr sz="1950" spc="-5" dirty="0">
                <a:latin typeface="Trebuchet MS"/>
                <a:cs typeface="Trebuchet MS"/>
              </a:rPr>
              <a:t>oss</a:t>
            </a:r>
            <a:r>
              <a:rPr sz="1950" spc="5" dirty="0">
                <a:latin typeface="Trebuchet MS"/>
                <a:cs typeface="Trebuchet MS"/>
              </a:rPr>
              <a:t>ible </a:t>
            </a:r>
            <a:r>
              <a:rPr sz="1950" dirty="0">
                <a:latin typeface="Trebuchet MS"/>
                <a:cs typeface="Trebuchet MS"/>
              </a:rPr>
              <a:t>trends</a:t>
            </a:r>
            <a:endParaRPr sz="195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642850" y="14228239"/>
            <a:ext cx="995044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z="1950">
              <a:latin typeface="Trebuchet MS"/>
              <a:cs typeface="Trebuchet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516182" y="6168670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039" y="0"/>
                </a:lnTo>
              </a:path>
            </a:pathLst>
          </a:custGeom>
          <a:ln w="244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107225" y="8522265"/>
            <a:ext cx="970788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835" indent="-191135">
              <a:lnSpc>
                <a:spcPct val="100000"/>
              </a:lnSpc>
              <a:buFont typeface="Trebuchet MS"/>
              <a:buChar char="•"/>
              <a:tabLst>
                <a:tab pos="204470" algn="l"/>
              </a:tabLst>
            </a:pPr>
            <a:r>
              <a:rPr sz="1900" spc="5" dirty="0">
                <a:latin typeface="Trebuchet MS"/>
                <a:cs typeface="Trebuchet MS"/>
              </a:rPr>
              <a:t>Indi</a:t>
            </a:r>
            <a:r>
              <a:rPr sz="1900" dirty="0">
                <a:latin typeface="Trebuchet MS"/>
                <a:cs typeface="Trebuchet MS"/>
              </a:rPr>
              <a:t>v</a:t>
            </a:r>
            <a:r>
              <a:rPr sz="1900" spc="5" dirty="0">
                <a:latin typeface="Trebuchet MS"/>
                <a:cs typeface="Trebuchet MS"/>
              </a:rPr>
              <a:t>idual </a:t>
            </a:r>
            <a:r>
              <a:rPr sz="1900" spc="10" dirty="0">
                <a:latin typeface="Trebuchet MS"/>
                <a:cs typeface="Trebuchet MS"/>
              </a:rPr>
              <a:t>cha</a:t>
            </a:r>
            <a:r>
              <a:rPr sz="1900" dirty="0">
                <a:latin typeface="Trebuchet MS"/>
                <a:cs typeface="Trebuchet MS"/>
              </a:rPr>
              <a:t>rt</a:t>
            </a:r>
            <a:r>
              <a:rPr sz="1900" spc="5" dirty="0">
                <a:latin typeface="Trebuchet MS"/>
                <a:cs typeface="Trebuchet MS"/>
              </a:rPr>
              <a:t>s </a:t>
            </a:r>
            <a:r>
              <a:rPr sz="1900" spc="10" dirty="0">
                <a:latin typeface="Trebuchet MS"/>
                <a:cs typeface="Trebuchet MS"/>
              </a:rPr>
              <a:t>made</a:t>
            </a:r>
            <a:r>
              <a:rPr sz="1900" spc="5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f</a:t>
            </a:r>
            <a:r>
              <a:rPr sz="1900" spc="5" dirty="0">
                <a:latin typeface="Trebuchet MS"/>
                <a:cs typeface="Trebuchet MS"/>
              </a:rPr>
              <a:t>or eac</a:t>
            </a:r>
            <a:r>
              <a:rPr sz="1900" spc="10" dirty="0">
                <a:latin typeface="Trebuchet MS"/>
                <a:cs typeface="Trebuchet MS"/>
              </a:rPr>
              <a:t>h </a:t>
            </a:r>
            <a:r>
              <a:rPr sz="1900" spc="5" dirty="0">
                <a:latin typeface="Trebuchet MS"/>
                <a:cs typeface="Trebuchet MS"/>
              </a:rPr>
              <a:t>sampl</a:t>
            </a:r>
            <a:r>
              <a:rPr sz="1900" spc="10" dirty="0">
                <a:latin typeface="Trebuchet MS"/>
                <a:cs typeface="Trebuchet MS"/>
              </a:rPr>
              <a:t>e </a:t>
            </a:r>
            <a:r>
              <a:rPr sz="1900" spc="5" dirty="0">
                <a:latin typeface="Trebuchet MS"/>
                <a:cs typeface="Trebuchet MS"/>
              </a:rPr>
              <a:t>with </a:t>
            </a:r>
            <a:r>
              <a:rPr sz="1900" dirty="0">
                <a:latin typeface="Trebuchet MS"/>
                <a:cs typeface="Trebuchet MS"/>
              </a:rPr>
              <a:t>tim</a:t>
            </a:r>
            <a:r>
              <a:rPr sz="1900" spc="10" dirty="0">
                <a:latin typeface="Trebuchet MS"/>
                <a:cs typeface="Trebuchet MS"/>
              </a:rPr>
              <a:t>e </a:t>
            </a:r>
            <a:r>
              <a:rPr sz="1900" spc="5" dirty="0">
                <a:latin typeface="Trebuchet MS"/>
                <a:cs typeface="Trebuchet MS"/>
              </a:rPr>
              <a:t>co</a:t>
            </a:r>
            <a:r>
              <a:rPr sz="1900" spc="10" dirty="0">
                <a:latin typeface="Trebuchet MS"/>
                <a:cs typeface="Trebuchet MS"/>
              </a:rPr>
              <a:t>de</a:t>
            </a:r>
            <a:r>
              <a:rPr sz="1900" spc="5" dirty="0">
                <a:latin typeface="Trebuchet MS"/>
                <a:cs typeface="Trebuchet MS"/>
              </a:rPr>
              <a:t> </a:t>
            </a:r>
            <a:r>
              <a:rPr sz="1900" dirty="0">
                <a:latin typeface="Trebuchet MS"/>
                <a:cs typeface="Trebuchet MS"/>
              </a:rPr>
              <a:t>f</a:t>
            </a:r>
            <a:r>
              <a:rPr sz="1900" spc="5" dirty="0">
                <a:latin typeface="Trebuchet MS"/>
                <a:cs typeface="Trebuchet MS"/>
              </a:rPr>
              <a:t>or eac</a:t>
            </a:r>
            <a:r>
              <a:rPr sz="1900" spc="10" dirty="0">
                <a:latin typeface="Trebuchet MS"/>
                <a:cs typeface="Trebuchet MS"/>
              </a:rPr>
              <a:t>h </a:t>
            </a:r>
            <a:r>
              <a:rPr sz="1900" spc="5" dirty="0">
                <a:latin typeface="Trebuchet MS"/>
                <a:cs typeface="Trebuchet MS"/>
              </a:rPr>
              <a:t>occu</a:t>
            </a:r>
            <a:r>
              <a:rPr sz="1900" dirty="0">
                <a:latin typeface="Trebuchet MS"/>
                <a:cs typeface="Trebuchet MS"/>
              </a:rPr>
              <a:t>rrenc</a:t>
            </a:r>
            <a:r>
              <a:rPr sz="1900" spc="10" dirty="0">
                <a:latin typeface="Trebuchet MS"/>
                <a:cs typeface="Trebuchet MS"/>
              </a:rPr>
              <a:t>e </a:t>
            </a:r>
            <a:r>
              <a:rPr sz="1900" spc="5" dirty="0">
                <a:latin typeface="Trebuchet MS"/>
                <a:cs typeface="Trebuchet MS"/>
              </a:rPr>
              <a:t>of </a:t>
            </a:r>
            <a:r>
              <a:rPr sz="1900" dirty="0">
                <a:latin typeface="Trebuchet MS"/>
                <a:cs typeface="Trebuchet MS"/>
              </a:rPr>
              <a:t>featur</a:t>
            </a:r>
            <a:r>
              <a:rPr sz="1900" spc="10" dirty="0">
                <a:latin typeface="Trebuchet MS"/>
                <a:cs typeface="Trebuchet MS"/>
              </a:rPr>
              <a:t>e</a:t>
            </a:r>
            <a:endParaRPr sz="1900">
              <a:latin typeface="Trebuchet MS"/>
              <a:cs typeface="Trebuchet MS"/>
            </a:endParaRPr>
          </a:p>
          <a:p>
            <a:pPr marL="203835" indent="-191135">
              <a:lnSpc>
                <a:spcPct val="100000"/>
              </a:lnSpc>
              <a:spcBef>
                <a:spcPts val="190"/>
              </a:spcBef>
              <a:buFont typeface="Trebuchet MS"/>
              <a:buChar char="•"/>
              <a:tabLst>
                <a:tab pos="204470" algn="l"/>
              </a:tabLst>
            </a:pPr>
            <a:r>
              <a:rPr sz="1900" spc="10" dirty="0">
                <a:latin typeface="Trebuchet MS"/>
                <a:cs typeface="Trebuchet MS"/>
              </a:rPr>
              <a:t>Each</a:t>
            </a:r>
            <a:r>
              <a:rPr sz="1900" spc="5" dirty="0">
                <a:latin typeface="Trebuchet MS"/>
                <a:cs typeface="Trebuchet MS"/>
              </a:rPr>
              <a:t> </a:t>
            </a:r>
            <a:r>
              <a:rPr sz="1900" spc="10" dirty="0">
                <a:latin typeface="Trebuchet MS"/>
                <a:cs typeface="Trebuchet MS"/>
              </a:rPr>
              <a:t>column</a:t>
            </a:r>
            <a:r>
              <a:rPr sz="1900" spc="5" dirty="0">
                <a:latin typeface="Trebuchet MS"/>
                <a:cs typeface="Trebuchet MS"/>
              </a:rPr>
              <a:t> (Feature) </a:t>
            </a:r>
            <a:r>
              <a:rPr sz="1900" spc="10" dirty="0">
                <a:latin typeface="Trebuchet MS"/>
                <a:cs typeface="Trebuchet MS"/>
              </a:rPr>
              <a:t>was</a:t>
            </a:r>
            <a:r>
              <a:rPr sz="1900" spc="5" dirty="0">
                <a:latin typeface="Trebuchet MS"/>
                <a:cs typeface="Trebuchet MS"/>
              </a:rPr>
              <a:t> totaled </a:t>
            </a:r>
            <a:r>
              <a:rPr sz="1900" spc="10" dirty="0">
                <a:latin typeface="Trebuchet MS"/>
                <a:cs typeface="Trebuchet MS"/>
              </a:rPr>
              <a:t>and</a:t>
            </a:r>
            <a:r>
              <a:rPr sz="1900" spc="5" dirty="0">
                <a:latin typeface="Trebuchet MS"/>
                <a:cs typeface="Trebuchet MS"/>
              </a:rPr>
              <a:t> divided </a:t>
            </a:r>
            <a:r>
              <a:rPr sz="1900" spc="10" dirty="0">
                <a:latin typeface="Trebuchet MS"/>
                <a:cs typeface="Trebuchet MS"/>
              </a:rPr>
              <a:t>by</a:t>
            </a:r>
            <a:r>
              <a:rPr sz="1900" spc="5" dirty="0">
                <a:latin typeface="Trebuchet MS"/>
                <a:cs typeface="Trebuchet MS"/>
              </a:rPr>
              <a:t> length of video to </a:t>
            </a:r>
            <a:r>
              <a:rPr sz="1900" spc="10" dirty="0">
                <a:latin typeface="Trebuchet MS"/>
                <a:cs typeface="Trebuchet MS"/>
              </a:rPr>
              <a:t>compare</a:t>
            </a:r>
            <a:r>
              <a:rPr sz="1900" spc="5" dirty="0">
                <a:latin typeface="Trebuchet MS"/>
                <a:cs typeface="Trebuchet MS"/>
              </a:rPr>
              <a:t> average</a:t>
            </a:r>
            <a:endParaRPr sz="19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816030" y="9481917"/>
            <a:ext cx="2370455" cy="275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b="1" spc="5" dirty="0">
                <a:latin typeface="Trebuchet MS"/>
                <a:cs typeface="Trebuchet MS"/>
              </a:rPr>
              <a:t>Limitatio</a:t>
            </a:r>
            <a:r>
              <a:rPr sz="1950" b="1" spc="10" dirty="0">
                <a:latin typeface="Trebuchet MS"/>
                <a:cs typeface="Trebuchet MS"/>
              </a:rPr>
              <a:t>n</a:t>
            </a:r>
            <a:r>
              <a:rPr sz="1950" b="1" dirty="0">
                <a:latin typeface="Trebuchet MS"/>
                <a:cs typeface="Trebuchet MS"/>
              </a:rPr>
              <a:t>s</a:t>
            </a:r>
            <a:r>
              <a:rPr sz="1950" b="1" spc="5" dirty="0">
                <a:latin typeface="Trebuchet MS"/>
                <a:cs typeface="Trebuchet MS"/>
              </a:rPr>
              <a:t> </a:t>
            </a:r>
            <a:r>
              <a:rPr sz="1950" b="1" spc="-5" dirty="0">
                <a:latin typeface="Trebuchet MS"/>
                <a:cs typeface="Trebuchet MS"/>
              </a:rPr>
              <a:t>o</a:t>
            </a:r>
            <a:r>
              <a:rPr sz="1950" b="1" dirty="0">
                <a:latin typeface="Trebuchet MS"/>
                <a:cs typeface="Trebuchet MS"/>
              </a:rPr>
              <a:t>f</a:t>
            </a:r>
            <a:r>
              <a:rPr sz="1950" b="1" spc="5" dirty="0">
                <a:latin typeface="Trebuchet MS"/>
                <a:cs typeface="Trebuchet MS"/>
              </a:rPr>
              <a:t> St</a:t>
            </a:r>
            <a:r>
              <a:rPr sz="1950" b="1" dirty="0">
                <a:latin typeface="Trebuchet MS"/>
                <a:cs typeface="Trebuchet MS"/>
              </a:rPr>
              <a:t>udy</a:t>
            </a:r>
            <a:endParaRPr sz="1950">
              <a:latin typeface="Trebuchet MS"/>
              <a:cs typeface="Trebuchet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828731" y="9728773"/>
            <a:ext cx="2344420" cy="0"/>
          </a:xfrm>
          <a:custGeom>
            <a:avLst/>
            <a:gdLst/>
            <a:ahLst/>
            <a:cxnLst/>
            <a:rect l="l" t="t" r="r" b="b"/>
            <a:pathLst>
              <a:path w="2344420">
                <a:moveTo>
                  <a:pt x="0" y="0"/>
                </a:moveTo>
                <a:lnTo>
                  <a:pt x="2343942" y="0"/>
                </a:lnTo>
              </a:path>
            </a:pathLst>
          </a:custGeom>
          <a:ln w="244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107225" y="9807678"/>
            <a:ext cx="9597390" cy="1927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5410" marR="5080" indent="-93345">
              <a:lnSpc>
                <a:spcPts val="2290"/>
              </a:lnSpc>
            </a:pPr>
            <a:r>
              <a:rPr sz="1950" spc="10" dirty="0">
                <a:latin typeface="Trebuchet MS"/>
                <a:cs typeface="Trebuchet MS"/>
              </a:rPr>
              <a:t>The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we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 not </a:t>
            </a:r>
            <a:r>
              <a:rPr sz="1950" spc="10" dirty="0">
                <a:latin typeface="Trebuchet MS"/>
                <a:cs typeface="Trebuchet MS"/>
              </a:rPr>
              <a:t>a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lo</a:t>
            </a:r>
            <a:r>
              <a:rPr sz="1950" spc="5" dirty="0">
                <a:latin typeface="Trebuchet MS"/>
                <a:cs typeface="Trebuchet MS"/>
              </a:rPr>
              <a:t>t </a:t>
            </a:r>
            <a:r>
              <a:rPr sz="1950" dirty="0">
                <a:latin typeface="Trebuchet MS"/>
                <a:cs typeface="Trebuchet MS"/>
              </a:rPr>
              <a:t>of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v</a:t>
            </a:r>
            <a:r>
              <a:rPr sz="1950" dirty="0">
                <a:latin typeface="Trebuchet MS"/>
                <a:cs typeface="Trebuchet MS"/>
              </a:rPr>
              <a:t>i</a:t>
            </a:r>
            <a:r>
              <a:rPr sz="1950" spc="10" dirty="0">
                <a:latin typeface="Trebuchet MS"/>
                <a:cs typeface="Trebuchet MS"/>
              </a:rPr>
              <a:t>ab</a:t>
            </a:r>
            <a:r>
              <a:rPr sz="1950" dirty="0">
                <a:latin typeface="Trebuchet MS"/>
                <a:cs typeface="Trebuchet MS"/>
              </a:rPr>
              <a:t>l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v</a:t>
            </a:r>
            <a:r>
              <a:rPr sz="1950" dirty="0">
                <a:latin typeface="Trebuchet MS"/>
                <a:cs typeface="Trebuchet MS"/>
              </a:rPr>
              <a:t>i</a:t>
            </a:r>
            <a:r>
              <a:rPr sz="1950" spc="10" dirty="0">
                <a:latin typeface="Trebuchet MS"/>
                <a:cs typeface="Trebuchet MS"/>
              </a:rPr>
              <a:t>de</a:t>
            </a:r>
            <a:r>
              <a:rPr sz="1950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amp</a:t>
            </a:r>
            <a:r>
              <a:rPr sz="1950" dirty="0">
                <a:latin typeface="Trebuchet MS"/>
                <a:cs typeface="Trebuchet MS"/>
              </a:rPr>
              <a:t>l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 t</a:t>
            </a:r>
            <a:r>
              <a:rPr sz="1950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u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for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ana</a:t>
            </a:r>
            <a:r>
              <a:rPr sz="1950" dirty="0">
                <a:latin typeface="Trebuchet MS"/>
                <a:cs typeface="Trebuchet MS"/>
              </a:rPr>
              <a:t>l</a:t>
            </a:r>
            <a:r>
              <a:rPr sz="1950" spc="5" dirty="0">
                <a:latin typeface="Trebuchet MS"/>
                <a:cs typeface="Trebuchet MS"/>
              </a:rPr>
              <a:t>y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dirty="0">
                <a:latin typeface="Trebuchet MS"/>
                <a:cs typeface="Trebuchet MS"/>
              </a:rPr>
              <a:t>is</a:t>
            </a:r>
            <a:r>
              <a:rPr sz="1950" spc="5" dirty="0">
                <a:latin typeface="Trebuchet MS"/>
                <a:cs typeface="Trebuchet MS"/>
              </a:rPr>
              <a:t>.</a:t>
            </a:r>
            <a:r>
              <a:rPr sz="1950" spc="-30" dirty="0">
                <a:latin typeface="Trebuchet MS"/>
                <a:cs typeface="Trebuchet MS"/>
              </a:rPr>
              <a:t> </a:t>
            </a:r>
            <a:r>
              <a:rPr sz="1950" spc="5" dirty="0">
                <a:latin typeface="Trebuchet MS"/>
                <a:cs typeface="Trebuchet MS"/>
              </a:rPr>
              <a:t>Thi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cou</a:t>
            </a:r>
            <a:r>
              <a:rPr sz="1950" dirty="0">
                <a:latin typeface="Trebuchet MS"/>
                <a:cs typeface="Trebuchet MS"/>
              </a:rPr>
              <a:t>l</a:t>
            </a:r>
            <a:r>
              <a:rPr sz="1950" spc="10" dirty="0">
                <a:latin typeface="Trebuchet MS"/>
                <a:cs typeface="Trebuchet MS"/>
              </a:rPr>
              <a:t>d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be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due</a:t>
            </a:r>
            <a:r>
              <a:rPr sz="1950" spc="5" dirty="0">
                <a:latin typeface="Trebuchet MS"/>
                <a:cs typeface="Trebuchet MS"/>
              </a:rPr>
              <a:t> t</a:t>
            </a:r>
            <a:r>
              <a:rPr sz="1950" dirty="0">
                <a:latin typeface="Trebuchet MS"/>
                <a:cs typeface="Trebuchet MS"/>
              </a:rPr>
              <a:t>o </a:t>
            </a:r>
            <a:r>
              <a:rPr sz="1950" spc="10" dirty="0">
                <a:latin typeface="Trebuchet MS"/>
                <a:cs typeface="Trebuchet MS"/>
              </a:rPr>
              <a:t>a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gene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a</a:t>
            </a:r>
            <a:r>
              <a:rPr sz="1950" dirty="0">
                <a:latin typeface="Trebuchet MS"/>
                <a:cs typeface="Trebuchet MS"/>
              </a:rPr>
              <a:t>l</a:t>
            </a:r>
            <a:r>
              <a:rPr sz="1950" spc="5" dirty="0">
                <a:latin typeface="Trebuchet MS"/>
                <a:cs typeface="Trebuchet MS"/>
              </a:rPr>
              <a:t> di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pa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5" dirty="0">
                <a:latin typeface="Trebuchet MS"/>
                <a:cs typeface="Trebuchet MS"/>
              </a:rPr>
              <a:t>ity in DI</a:t>
            </a:r>
            <a:r>
              <a:rPr sz="1950" spc="-135" dirty="0">
                <a:latin typeface="Trebuchet MS"/>
                <a:cs typeface="Trebuchet MS"/>
              </a:rPr>
              <a:t>’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 nati</a:t>
            </a:r>
            <a:r>
              <a:rPr sz="1950" dirty="0">
                <a:latin typeface="Trebuchet MS"/>
                <a:cs typeface="Trebuchet MS"/>
              </a:rPr>
              <a:t>o</a:t>
            </a:r>
            <a:r>
              <a:rPr sz="1950" spc="10" dirty="0">
                <a:latin typeface="Trebuchet MS"/>
                <a:cs typeface="Trebuchet MS"/>
              </a:rPr>
              <a:t>na</a:t>
            </a:r>
            <a:r>
              <a:rPr sz="1950" dirty="0">
                <a:latin typeface="Trebuchet MS"/>
                <a:cs typeface="Trebuchet MS"/>
              </a:rPr>
              <a:t>ll</a:t>
            </a:r>
            <a:r>
              <a:rPr sz="1950" spc="5" dirty="0">
                <a:latin typeface="Trebuchet MS"/>
                <a:cs typeface="Trebuchet MS"/>
              </a:rPr>
              <a:t>y c</a:t>
            </a:r>
            <a:r>
              <a:rPr sz="1950" dirty="0">
                <a:latin typeface="Trebuchet MS"/>
                <a:cs typeface="Trebuchet MS"/>
              </a:rPr>
              <a:t>o</a:t>
            </a:r>
            <a:r>
              <a:rPr sz="1950" spc="10" dirty="0">
                <a:latin typeface="Trebuchet MS"/>
                <a:cs typeface="Trebuchet MS"/>
              </a:rPr>
              <a:t>mpa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ed</a:t>
            </a:r>
            <a:r>
              <a:rPr sz="1950" spc="5" dirty="0">
                <a:latin typeface="Trebuchet MS"/>
                <a:cs typeface="Trebuchet MS"/>
              </a:rPr>
              <a:t> t</a:t>
            </a:r>
            <a:r>
              <a:rPr sz="1950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hea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5" dirty="0">
                <a:latin typeface="Trebuchet MS"/>
                <a:cs typeface="Trebuchet MS"/>
              </a:rPr>
              <a:t>in</a:t>
            </a:r>
            <a:r>
              <a:rPr sz="1950" dirty="0">
                <a:latin typeface="Trebuchet MS"/>
                <a:cs typeface="Trebuchet MS"/>
              </a:rPr>
              <a:t>g</a:t>
            </a:r>
            <a:r>
              <a:rPr sz="1950" spc="5" dirty="0">
                <a:latin typeface="Trebuchet MS"/>
                <a:cs typeface="Trebuchet MS"/>
              </a:rPr>
              <a:t> inte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p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5" dirty="0">
                <a:latin typeface="Trebuchet MS"/>
                <a:cs typeface="Trebuchet MS"/>
              </a:rPr>
              <a:t>ete</a:t>
            </a:r>
            <a:r>
              <a:rPr sz="1950" dirty="0">
                <a:latin typeface="Trebuchet MS"/>
                <a:cs typeface="Trebuchet MS"/>
              </a:rPr>
              <a:t>rs</a:t>
            </a:r>
            <a:r>
              <a:rPr sz="1950" spc="5" dirty="0">
                <a:latin typeface="Trebuchet MS"/>
                <a:cs typeface="Trebuchet MS"/>
              </a:rPr>
              <a:t>.</a:t>
            </a:r>
            <a:r>
              <a:rPr sz="1950" spc="-10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A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the</a:t>
            </a:r>
            <a:r>
              <a:rPr sz="1950" dirty="0">
                <a:latin typeface="Trebuchet MS"/>
                <a:cs typeface="Trebuchet MS"/>
              </a:rPr>
              <a:t>r r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dirty="0">
                <a:latin typeface="Trebuchet MS"/>
                <a:cs typeface="Trebuchet MS"/>
              </a:rPr>
              <a:t>l</a:t>
            </a:r>
            <a:r>
              <a:rPr sz="1950" spc="5" dirty="0">
                <a:latin typeface="Trebuchet MS"/>
                <a:cs typeface="Trebuchet MS"/>
              </a:rPr>
              <a:t>ated i</a:t>
            </a:r>
            <a:r>
              <a:rPr sz="1950" dirty="0">
                <a:latin typeface="Trebuchet MS"/>
                <a:cs typeface="Trebuchet MS"/>
              </a:rPr>
              <a:t>ss</a:t>
            </a:r>
            <a:r>
              <a:rPr sz="1950" spc="10" dirty="0">
                <a:latin typeface="Trebuchet MS"/>
                <a:cs typeface="Trebuchet MS"/>
              </a:rPr>
              <a:t>ue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wa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an</a:t>
            </a:r>
            <a:r>
              <a:rPr sz="1950" spc="5" dirty="0">
                <a:latin typeface="Trebuchet MS"/>
                <a:cs typeface="Trebuchet MS"/>
              </a:rPr>
              <a:t> inabi</a:t>
            </a:r>
            <a:r>
              <a:rPr sz="1950" dirty="0">
                <a:latin typeface="Trebuchet MS"/>
                <a:cs typeface="Trebuchet MS"/>
              </a:rPr>
              <a:t>l</a:t>
            </a:r>
            <a:r>
              <a:rPr sz="1950" spc="5" dirty="0">
                <a:latin typeface="Trebuchet MS"/>
                <a:cs typeface="Trebuchet MS"/>
              </a:rPr>
              <a:t>ity t</a:t>
            </a:r>
            <a:r>
              <a:rPr sz="1950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f</a:t>
            </a:r>
            <a:r>
              <a:rPr sz="1950" spc="5" dirty="0">
                <a:latin typeface="Trebuchet MS"/>
                <a:cs typeface="Trebuchet MS"/>
              </a:rPr>
              <a:t>ind </a:t>
            </a:r>
            <a:r>
              <a:rPr sz="1950" dirty="0">
                <a:latin typeface="Trebuchet MS"/>
                <a:cs typeface="Trebuchet MS"/>
              </a:rPr>
              <a:t>f</a:t>
            </a:r>
            <a:r>
              <a:rPr sz="1950" spc="5" dirty="0">
                <a:latin typeface="Trebuchet MS"/>
                <a:cs typeface="Trebuchet MS"/>
              </a:rPr>
              <a:t>i</a:t>
            </a:r>
            <a:r>
              <a:rPr sz="1950" dirty="0">
                <a:latin typeface="Trebuchet MS"/>
                <a:cs typeface="Trebuchet MS"/>
              </a:rPr>
              <a:t>v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amp</a:t>
            </a:r>
            <a:r>
              <a:rPr sz="1950" dirty="0">
                <a:latin typeface="Trebuchet MS"/>
                <a:cs typeface="Trebuchet MS"/>
              </a:rPr>
              <a:t>l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 that </a:t>
            </a:r>
            <a:r>
              <a:rPr sz="1950" spc="10" dirty="0">
                <a:latin typeface="Trebuchet MS"/>
                <a:cs typeface="Trebuchet MS"/>
              </a:rPr>
              <a:t>we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a</a:t>
            </a:r>
            <a:r>
              <a:rPr sz="1950" dirty="0">
                <a:latin typeface="Trebuchet MS"/>
                <a:cs typeface="Trebuchet MS"/>
              </a:rPr>
              <a:t>ll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a</a:t>
            </a:r>
            <a:r>
              <a:rPr sz="1950" dirty="0">
                <a:latin typeface="Trebuchet MS"/>
                <a:cs typeface="Trebuchet MS"/>
              </a:rPr>
              <a:t>l</a:t>
            </a:r>
            <a:r>
              <a:rPr sz="1950" spc="5" dirty="0">
                <a:latin typeface="Trebuchet MS"/>
                <a:cs typeface="Trebuchet MS"/>
              </a:rPr>
              <a:t>ike with 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ega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d</a:t>
            </a:r>
            <a:r>
              <a:rPr sz="1950" spc="5" dirty="0">
                <a:latin typeface="Trebuchet MS"/>
                <a:cs typeface="Trebuchet MS"/>
              </a:rPr>
              <a:t> t</a:t>
            </a:r>
            <a:r>
              <a:rPr sz="1950" dirty="0">
                <a:latin typeface="Trebuchet MS"/>
                <a:cs typeface="Trebuchet MS"/>
              </a:rPr>
              <a:t>o th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c</a:t>
            </a:r>
            <a:r>
              <a:rPr sz="1950" spc="-5" dirty="0">
                <a:latin typeface="Trebuchet MS"/>
                <a:cs typeface="Trebuchet MS"/>
              </a:rPr>
              <a:t>o</a:t>
            </a:r>
            <a:r>
              <a:rPr sz="1950" dirty="0">
                <a:latin typeface="Trebuchet MS"/>
                <a:cs typeface="Trebuchet MS"/>
              </a:rPr>
              <a:t>ntent</a:t>
            </a:r>
            <a:r>
              <a:rPr sz="1950" spc="5" dirty="0">
                <a:latin typeface="Trebuchet MS"/>
                <a:cs typeface="Trebuchet MS"/>
              </a:rPr>
              <a:t>,</a:t>
            </a:r>
            <a:r>
              <a:rPr sz="1950" spc="10" dirty="0">
                <a:latin typeface="Trebuchet MS"/>
                <a:cs typeface="Trebuchet MS"/>
              </a:rPr>
              <a:t> en</a:t>
            </a:r>
            <a:r>
              <a:rPr sz="1950" dirty="0">
                <a:latin typeface="Trebuchet MS"/>
                <a:cs typeface="Trebuchet MS"/>
              </a:rPr>
              <a:t>vi</a:t>
            </a:r>
            <a:r>
              <a:rPr sz="1950" spc="-5" dirty="0">
                <a:latin typeface="Trebuchet MS"/>
                <a:cs typeface="Trebuchet MS"/>
              </a:rPr>
              <a:t>ro</a:t>
            </a:r>
            <a:r>
              <a:rPr sz="1950" spc="5" dirty="0">
                <a:latin typeface="Trebuchet MS"/>
                <a:cs typeface="Trebuchet MS"/>
              </a:rPr>
              <a:t>nment,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spc="5" dirty="0">
                <a:latin typeface="Trebuchet MS"/>
                <a:cs typeface="Trebuchet MS"/>
              </a:rPr>
              <a:t>an</a:t>
            </a:r>
            <a:r>
              <a:rPr sz="1950" spc="10" dirty="0">
                <a:latin typeface="Trebuchet MS"/>
                <a:cs typeface="Trebuchet MS"/>
              </a:rPr>
              <a:t>d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typ</a:t>
            </a:r>
            <a:r>
              <a:rPr sz="1950" spc="10" dirty="0">
                <a:latin typeface="Trebuchet MS"/>
                <a:cs typeface="Trebuchet MS"/>
              </a:rPr>
              <a:t>e </a:t>
            </a:r>
            <a:r>
              <a:rPr sz="1950" spc="-5" dirty="0">
                <a:latin typeface="Trebuchet MS"/>
                <a:cs typeface="Trebuchet MS"/>
              </a:rPr>
              <a:t>o</a:t>
            </a:r>
            <a:r>
              <a:rPr sz="1950" dirty="0">
                <a:latin typeface="Trebuchet MS"/>
                <a:cs typeface="Trebuchet MS"/>
              </a:rPr>
              <a:t>f</a:t>
            </a:r>
            <a:r>
              <a:rPr sz="1950" spc="5" dirty="0">
                <a:latin typeface="Trebuchet MS"/>
                <a:cs typeface="Trebuchet MS"/>
              </a:rPr>
              <a:t> inte</a:t>
            </a:r>
            <a:r>
              <a:rPr sz="1950" dirty="0">
                <a:latin typeface="Trebuchet MS"/>
                <a:cs typeface="Trebuchet MS"/>
              </a:rPr>
              <a:t>rp</a:t>
            </a:r>
            <a:r>
              <a:rPr sz="1950" spc="-5" dirty="0">
                <a:latin typeface="Trebuchet MS"/>
                <a:cs typeface="Trebuchet MS"/>
              </a:rPr>
              <a:t>r</a:t>
            </a:r>
            <a:r>
              <a:rPr sz="1950" spc="5" dirty="0">
                <a:latin typeface="Trebuchet MS"/>
                <a:cs typeface="Trebuchet MS"/>
              </a:rPr>
              <a:t>etation.</a:t>
            </a:r>
            <a:r>
              <a:rPr sz="1950" spc="-100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A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a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u</a:t>
            </a:r>
            <a:r>
              <a:rPr sz="1950" dirty="0">
                <a:latin typeface="Trebuchet MS"/>
                <a:cs typeface="Trebuchet MS"/>
              </a:rPr>
              <a:t>l</a:t>
            </a:r>
            <a:r>
              <a:rPr sz="1950" spc="5" dirty="0">
                <a:latin typeface="Trebuchet MS"/>
                <a:cs typeface="Trebuchet MS"/>
              </a:rPr>
              <a:t>t </a:t>
            </a:r>
            <a:r>
              <a:rPr sz="1950" dirty="0">
                <a:latin typeface="Trebuchet MS"/>
                <a:cs typeface="Trebuchet MS"/>
              </a:rPr>
              <a:t>th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v</a:t>
            </a:r>
            <a:r>
              <a:rPr sz="1950" spc="5" dirty="0">
                <a:latin typeface="Trebuchet MS"/>
                <a:cs typeface="Trebuchet MS"/>
              </a:rPr>
              <a:t>ideo 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amples</a:t>
            </a:r>
            <a:r>
              <a:rPr sz="1950" spc="5" dirty="0">
                <a:latin typeface="Trebuchet MS"/>
                <a:cs typeface="Trebuchet MS"/>
              </a:rPr>
              <a:t> a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 di</a:t>
            </a:r>
            <a:r>
              <a:rPr sz="1950" dirty="0">
                <a:latin typeface="Trebuchet MS"/>
                <a:cs typeface="Trebuchet MS"/>
              </a:rPr>
              <a:t>v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e, </a:t>
            </a:r>
            <a:r>
              <a:rPr sz="1950" spc="10" dirty="0">
                <a:latin typeface="Trebuchet MS"/>
                <a:cs typeface="Trebuchet MS"/>
              </a:rPr>
              <a:t>pe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haps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a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ea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-5" dirty="0">
                <a:latin typeface="Trebuchet MS"/>
                <a:cs typeface="Trebuchet MS"/>
              </a:rPr>
              <a:t>o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why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th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 data </a:t>
            </a:r>
            <a:r>
              <a:rPr sz="1950" dirty="0">
                <a:latin typeface="Trebuchet MS"/>
                <a:cs typeface="Trebuchet MS"/>
              </a:rPr>
              <a:t>is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ot </a:t>
            </a:r>
            <a:r>
              <a:rPr sz="1950" dirty="0">
                <a:latin typeface="Trebuchet MS"/>
                <a:cs typeface="Trebuchet MS"/>
              </a:rPr>
              <a:t>c</a:t>
            </a:r>
            <a:r>
              <a:rPr sz="1950" spc="-5" dirty="0">
                <a:latin typeface="Trebuchet MS"/>
                <a:cs typeface="Trebuchet MS"/>
              </a:rPr>
              <a:t>o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dirty="0">
                <a:latin typeface="Trebuchet MS"/>
                <a:cs typeface="Trebuchet MS"/>
              </a:rPr>
              <a:t>si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dirty="0">
                <a:latin typeface="Trebuchet MS"/>
                <a:cs typeface="Trebuchet MS"/>
              </a:rPr>
              <a:t>ten</a:t>
            </a:r>
            <a:r>
              <a:rPr sz="1950" spc="5" dirty="0">
                <a:latin typeface="Trebuchet MS"/>
                <a:cs typeface="Trebuchet MS"/>
              </a:rPr>
              <a:t>t acr</a:t>
            </a:r>
            <a:r>
              <a:rPr sz="1950" spc="-5" dirty="0">
                <a:latin typeface="Trebuchet MS"/>
                <a:cs typeface="Trebuchet MS"/>
              </a:rPr>
              <a:t>os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a</a:t>
            </a:r>
            <a:r>
              <a:rPr sz="1950" dirty="0">
                <a:latin typeface="Trebuchet MS"/>
                <a:cs typeface="Trebuchet MS"/>
              </a:rPr>
              <a:t>ll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amples</a:t>
            </a:r>
            <a:r>
              <a:rPr sz="1950" spc="5" dirty="0">
                <a:latin typeface="Trebuchet MS"/>
                <a:cs typeface="Trebuchet MS"/>
              </a:rPr>
              <a:t>.</a:t>
            </a:r>
            <a:endParaRPr sz="1950">
              <a:latin typeface="Trebuchet MS"/>
              <a:cs typeface="Trebuchet MS"/>
            </a:endParaRPr>
          </a:p>
          <a:p>
            <a:pPr marL="190500" algn="ctr">
              <a:lnSpc>
                <a:spcPct val="100000"/>
              </a:lnSpc>
              <a:spcBef>
                <a:spcPts val="1440"/>
              </a:spcBef>
            </a:pPr>
            <a:r>
              <a:rPr sz="1950" b="1" dirty="0">
                <a:latin typeface="Trebuchet MS"/>
                <a:cs typeface="Trebuchet MS"/>
              </a:rPr>
              <a:t>References</a:t>
            </a:r>
            <a:endParaRPr sz="1950">
              <a:latin typeface="Trebuchet MS"/>
              <a:cs typeface="Trebuchet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345434" y="11706607"/>
            <a:ext cx="1310640" cy="0"/>
          </a:xfrm>
          <a:custGeom>
            <a:avLst/>
            <a:gdLst/>
            <a:ahLst/>
            <a:cxnLst/>
            <a:rect l="l" t="t" r="r" b="b"/>
            <a:pathLst>
              <a:path w="1310640">
                <a:moveTo>
                  <a:pt x="0" y="0"/>
                </a:moveTo>
                <a:lnTo>
                  <a:pt x="1310536" y="0"/>
                </a:lnTo>
              </a:path>
            </a:pathLst>
          </a:custGeom>
          <a:ln w="244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107225" y="11974889"/>
            <a:ext cx="9785985" cy="2032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5410" marR="443865" indent="-93345">
              <a:lnSpc>
                <a:spcPts val="1330"/>
              </a:lnSpc>
            </a:pPr>
            <a:r>
              <a:rPr sz="1150" spc="-10" dirty="0">
                <a:latin typeface="Trebuchet MS"/>
                <a:cs typeface="Trebuchet MS"/>
              </a:rPr>
              <a:t>Deaf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Interpreter: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Effective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65" dirty="0">
                <a:latin typeface="Trebuchet MS"/>
                <a:cs typeface="Trebuchet MS"/>
              </a:rPr>
              <a:t>P</a:t>
            </a:r>
            <a:r>
              <a:rPr sz="1150" spc="-5" dirty="0">
                <a:latin typeface="Trebuchet MS"/>
                <a:cs typeface="Trebuchet MS"/>
              </a:rPr>
              <a:t>ractices </a:t>
            </a:r>
            <a:r>
              <a:rPr sz="1150" spc="-60" dirty="0">
                <a:latin typeface="Trebuchet MS"/>
                <a:cs typeface="Trebuchet MS"/>
              </a:rPr>
              <a:t>R</a:t>
            </a:r>
            <a:r>
              <a:rPr sz="1150" spc="-10" dirty="0">
                <a:latin typeface="Trebuchet MS"/>
                <a:cs typeface="Trebuchet MS"/>
              </a:rPr>
              <a:t>esearch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Findings.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(2010,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January</a:t>
            </a:r>
            <a:r>
              <a:rPr sz="1150" spc="-5" dirty="0">
                <a:latin typeface="Trebuchet MS"/>
                <a:cs typeface="Trebuchet MS"/>
              </a:rPr>
              <a:t> 1). </a:t>
            </a:r>
            <a:r>
              <a:rPr sz="1150" spc="-60" dirty="0">
                <a:latin typeface="Trebuchet MS"/>
                <a:cs typeface="Trebuchet MS"/>
              </a:rPr>
              <a:t>R</a:t>
            </a:r>
            <a:r>
              <a:rPr sz="1150" spc="-10" dirty="0">
                <a:latin typeface="Trebuchet MS"/>
                <a:cs typeface="Trebuchet MS"/>
              </a:rPr>
              <a:t>etrieved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March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9,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2015,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from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  <a:hlinkClick r:id="rId7"/>
              </a:rPr>
              <a:t>http://ww</a:t>
            </a:r>
            <a:r>
              <a:rPr sz="1150" spc="-135" dirty="0">
                <a:latin typeface="Trebuchet MS"/>
                <a:cs typeface="Trebuchet MS"/>
                <a:hlinkClick r:id="rId7"/>
              </a:rPr>
              <a:t>w</a:t>
            </a:r>
            <a:r>
              <a:rPr sz="1150" spc="-10" dirty="0">
                <a:latin typeface="Trebuchet MS"/>
                <a:cs typeface="Trebuchet MS"/>
                <a:hlinkClick r:id="rId7"/>
              </a:rPr>
              <a:t>.northeastern.edu/riec/</a:t>
            </a:r>
            <a:r>
              <a:rPr sz="1150" spc="-5" dirty="0">
                <a:latin typeface="Trebuchet MS"/>
                <a:cs typeface="Trebuchet MS"/>
              </a:rPr>
              <a:t> projects-activities/deaf-interprete-initiative/english/</a:t>
            </a:r>
            <a:endParaRPr sz="11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150" spc="-10" dirty="0">
                <a:latin typeface="Trebuchet MS"/>
                <a:cs typeface="Trebuchet MS"/>
              </a:rPr>
              <a:t>Dudis,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65" dirty="0">
                <a:latin typeface="Trebuchet MS"/>
                <a:cs typeface="Trebuchet MS"/>
              </a:rPr>
              <a:t>P</a:t>
            </a:r>
            <a:r>
              <a:rPr sz="1150" spc="-5" dirty="0">
                <a:latin typeface="Trebuchet MS"/>
                <a:cs typeface="Trebuchet MS"/>
              </a:rPr>
              <a:t>aul. </a:t>
            </a:r>
            <a:r>
              <a:rPr sz="1150" spc="-10" dirty="0">
                <a:latin typeface="Trebuchet MS"/>
                <a:cs typeface="Trebuchet MS"/>
              </a:rPr>
              <a:t>"The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Body</a:t>
            </a:r>
            <a:r>
              <a:rPr sz="1150" spc="-5" dirty="0">
                <a:latin typeface="Trebuchet MS"/>
                <a:cs typeface="Trebuchet MS"/>
              </a:rPr>
              <a:t> in </a:t>
            </a:r>
            <a:r>
              <a:rPr sz="1150" spc="-10" dirty="0">
                <a:latin typeface="Trebuchet MS"/>
                <a:cs typeface="Trebuchet MS"/>
              </a:rPr>
              <a:t>Scene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Depictions."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Discourse</a:t>
            </a:r>
            <a:r>
              <a:rPr sz="1150" spc="-5" dirty="0">
                <a:latin typeface="Trebuchet MS"/>
                <a:cs typeface="Trebuchet MS"/>
              </a:rPr>
              <a:t> in </a:t>
            </a:r>
            <a:r>
              <a:rPr sz="1150" spc="-10" dirty="0">
                <a:latin typeface="Trebuchet MS"/>
                <a:cs typeface="Trebuchet MS"/>
              </a:rPr>
              <a:t>Sign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Language.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75" dirty="0">
                <a:latin typeface="Trebuchet MS"/>
                <a:cs typeface="Trebuchet MS"/>
              </a:rPr>
              <a:t>W</a:t>
            </a:r>
            <a:r>
              <a:rPr sz="1150" spc="-10" dirty="0">
                <a:latin typeface="Trebuchet MS"/>
                <a:cs typeface="Trebuchet MS"/>
              </a:rPr>
              <a:t>ashington,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D.C.: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Gallaudet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University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65" dirty="0">
                <a:latin typeface="Trebuchet MS"/>
                <a:cs typeface="Trebuchet MS"/>
              </a:rPr>
              <a:t>P</a:t>
            </a:r>
            <a:r>
              <a:rPr sz="1150" spc="-5" dirty="0">
                <a:latin typeface="Trebuchet MS"/>
                <a:cs typeface="Trebuchet MS"/>
              </a:rPr>
              <a:t>ress, </a:t>
            </a:r>
            <a:r>
              <a:rPr sz="1150" spc="-10" dirty="0">
                <a:latin typeface="Trebuchet MS"/>
                <a:cs typeface="Trebuchet MS"/>
              </a:rPr>
              <a:t>2011.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1-40.</a:t>
            </a:r>
            <a:endParaRPr sz="1150">
              <a:latin typeface="Trebuchet MS"/>
              <a:cs typeface="Trebuchet MS"/>
            </a:endParaRPr>
          </a:p>
          <a:p>
            <a:pPr marL="105410" marR="780415" indent="-93345">
              <a:lnSpc>
                <a:spcPts val="1330"/>
              </a:lnSpc>
              <a:spcBef>
                <a:spcPts val="309"/>
              </a:spcBef>
            </a:pPr>
            <a:r>
              <a:rPr sz="1150" spc="-50" dirty="0">
                <a:latin typeface="Trebuchet MS"/>
                <a:cs typeface="Trebuchet MS"/>
              </a:rPr>
              <a:t>K</a:t>
            </a:r>
            <a:r>
              <a:rPr sz="1150" spc="-5" dirty="0">
                <a:latin typeface="Trebuchet MS"/>
                <a:cs typeface="Trebuchet MS"/>
              </a:rPr>
              <a:t>osinski, L. </a:t>
            </a:r>
            <a:r>
              <a:rPr sz="1150" spc="-10" dirty="0">
                <a:latin typeface="Trebuchet MS"/>
                <a:cs typeface="Trebuchet MS"/>
              </a:rPr>
              <a:t>(2014,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January</a:t>
            </a:r>
            <a:r>
              <a:rPr sz="1150" spc="-5" dirty="0">
                <a:latin typeface="Trebuchet MS"/>
                <a:cs typeface="Trebuchet MS"/>
              </a:rPr>
              <a:t> 1). </a:t>
            </a:r>
            <a:r>
              <a:rPr sz="1150" spc="-10" dirty="0">
                <a:latin typeface="Trebuchet MS"/>
                <a:cs typeface="Trebuchet MS"/>
              </a:rPr>
              <a:t>Deaf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Interprete</a:t>
            </a:r>
            <a:r>
              <a:rPr sz="1150" spc="-170" dirty="0">
                <a:latin typeface="Trebuchet MS"/>
                <a:cs typeface="Trebuchet MS"/>
              </a:rPr>
              <a:t>r</a:t>
            </a:r>
            <a:r>
              <a:rPr sz="1150" spc="-5" dirty="0">
                <a:latin typeface="Trebuchet MS"/>
                <a:cs typeface="Trebuchet MS"/>
              </a:rPr>
              <a:t>, </a:t>
            </a:r>
            <a:r>
              <a:rPr sz="1150" spc="-10" dirty="0">
                <a:latin typeface="Trebuchet MS"/>
                <a:cs typeface="Trebuchet MS"/>
              </a:rPr>
              <a:t>Sign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Language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Interpreter—What</a:t>
            </a:r>
            <a:r>
              <a:rPr sz="1150" spc="-85" dirty="0">
                <a:latin typeface="Trebuchet MS"/>
                <a:cs typeface="Trebuchet MS"/>
              </a:rPr>
              <a:t>’</a:t>
            </a:r>
            <a:r>
              <a:rPr sz="1150" spc="-5" dirty="0">
                <a:latin typeface="Trebuchet MS"/>
                <a:cs typeface="Trebuchet MS"/>
              </a:rPr>
              <a:t>s </a:t>
            </a:r>
            <a:r>
              <a:rPr sz="1150" spc="-10" dirty="0">
                <a:latin typeface="Trebuchet MS"/>
                <a:cs typeface="Trebuchet MS"/>
              </a:rPr>
              <a:t>the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Difference?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60" dirty="0">
                <a:latin typeface="Trebuchet MS"/>
                <a:cs typeface="Trebuchet MS"/>
              </a:rPr>
              <a:t>R</a:t>
            </a:r>
            <a:r>
              <a:rPr sz="1150" spc="-10" dirty="0">
                <a:latin typeface="Trebuchet MS"/>
                <a:cs typeface="Trebuchet MS"/>
              </a:rPr>
              <a:t>etrieved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March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9,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2015,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from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http://</a:t>
            </a:r>
            <a:r>
              <a:rPr sz="1150" spc="-10" dirty="0">
                <a:latin typeface="Trebuchet MS"/>
                <a:cs typeface="Trebuchet MS"/>
                <a:hlinkClick r:id="rId8"/>
              </a:rPr>
              <a:t> ww</a:t>
            </a:r>
            <a:r>
              <a:rPr sz="1150" spc="-135" dirty="0">
                <a:latin typeface="Trebuchet MS"/>
                <a:cs typeface="Trebuchet MS"/>
                <a:hlinkClick r:id="rId8"/>
              </a:rPr>
              <a:t>w</a:t>
            </a:r>
            <a:r>
              <a:rPr sz="1150" spc="-10" dirty="0">
                <a:latin typeface="Trebuchet MS"/>
                <a:cs typeface="Trebuchet MS"/>
                <a:hlinkClick r:id="rId8"/>
              </a:rPr>
              <a:t>.handsandvoices.org/articles/misc/V13-2_interpDiff.htm</a:t>
            </a:r>
            <a:endParaRPr sz="1150">
              <a:latin typeface="Trebuchet MS"/>
              <a:cs typeface="Trebuchet MS"/>
            </a:endParaRPr>
          </a:p>
          <a:p>
            <a:pPr marL="105410" marR="564515" indent="-93345">
              <a:lnSpc>
                <a:spcPts val="1330"/>
              </a:lnSpc>
              <a:spcBef>
                <a:spcPts val="270"/>
              </a:spcBef>
            </a:pPr>
            <a:r>
              <a:rPr sz="1150" spc="-10" dirty="0">
                <a:latin typeface="Trebuchet MS"/>
                <a:cs typeface="Trebuchet MS"/>
              </a:rPr>
              <a:t>Napie</a:t>
            </a:r>
            <a:r>
              <a:rPr sz="1150" spc="-170" dirty="0">
                <a:latin typeface="Trebuchet MS"/>
                <a:cs typeface="Trebuchet MS"/>
              </a:rPr>
              <a:t>r</a:t>
            </a:r>
            <a:r>
              <a:rPr sz="1150" spc="-5" dirty="0">
                <a:latin typeface="Trebuchet MS"/>
                <a:cs typeface="Trebuchet MS"/>
              </a:rPr>
              <a:t>, J. </a:t>
            </a:r>
            <a:r>
              <a:rPr sz="1150" spc="-10" dirty="0">
                <a:latin typeface="Trebuchet MS"/>
                <a:cs typeface="Trebuchet MS"/>
              </a:rPr>
              <a:t>(2004,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January</a:t>
            </a:r>
            <a:r>
              <a:rPr sz="1150" spc="-5" dirty="0">
                <a:latin typeface="Trebuchet MS"/>
                <a:cs typeface="Trebuchet MS"/>
              </a:rPr>
              <a:t> 1). </a:t>
            </a:r>
            <a:r>
              <a:rPr sz="1150" spc="-10" dirty="0">
                <a:latin typeface="Trebuchet MS"/>
                <a:cs typeface="Trebuchet MS"/>
              </a:rPr>
              <a:t>Interpreting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omissions:</a:t>
            </a:r>
            <a:r>
              <a:rPr sz="1150" spc="-6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A</a:t>
            </a:r>
            <a:r>
              <a:rPr sz="1150" spc="-6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new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perspective.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60" dirty="0">
                <a:latin typeface="Trebuchet MS"/>
                <a:cs typeface="Trebuchet MS"/>
              </a:rPr>
              <a:t>R</a:t>
            </a:r>
            <a:r>
              <a:rPr sz="1150" spc="-10" dirty="0">
                <a:latin typeface="Trebuchet MS"/>
                <a:cs typeface="Trebuchet MS"/>
              </a:rPr>
              <a:t>etrieved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March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7,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2015,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from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  <a:hlinkClick r:id="rId9"/>
              </a:rPr>
              <a:t>http://ww</a:t>
            </a:r>
            <a:r>
              <a:rPr sz="1150" spc="-135" dirty="0">
                <a:latin typeface="Trebuchet MS"/>
                <a:cs typeface="Trebuchet MS"/>
                <a:hlinkClick r:id="rId9"/>
              </a:rPr>
              <a:t>w</a:t>
            </a:r>
            <a:r>
              <a:rPr sz="1150" spc="-10" dirty="0">
                <a:latin typeface="Trebuchet MS"/>
                <a:cs typeface="Trebuchet MS"/>
                <a:hlinkClick r:id="rId9"/>
              </a:rPr>
              <a:t>.academia.edu/4419207/</a:t>
            </a:r>
            <a:r>
              <a:rPr sz="1150" spc="-10" dirty="0">
                <a:latin typeface="Trebuchet MS"/>
                <a:cs typeface="Trebuchet MS"/>
              </a:rPr>
              <a:t> Interpreting_omissions_A_new_perspective)</a:t>
            </a:r>
            <a:endParaRPr sz="1150">
              <a:latin typeface="Trebuchet MS"/>
              <a:cs typeface="Trebuchet MS"/>
            </a:endParaRPr>
          </a:p>
          <a:p>
            <a:pPr marL="105410" marR="5080" indent="-93345">
              <a:lnSpc>
                <a:spcPts val="1330"/>
              </a:lnSpc>
              <a:spcBef>
                <a:spcPts val="270"/>
              </a:spcBef>
            </a:pPr>
            <a:r>
              <a:rPr sz="1150" spc="-10" dirty="0">
                <a:latin typeface="Trebuchet MS"/>
                <a:cs typeface="Trebuchet MS"/>
              </a:rPr>
              <a:t>Thuman,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Mar</a:t>
            </a:r>
            <a:r>
              <a:rPr sz="1150" spc="-150" dirty="0">
                <a:latin typeface="Trebuchet MS"/>
                <a:cs typeface="Trebuchet MS"/>
              </a:rPr>
              <a:t>y</a:t>
            </a:r>
            <a:r>
              <a:rPr sz="1150" spc="-5" dirty="0">
                <a:latin typeface="Trebuchet MS"/>
                <a:cs typeface="Trebuchet MS"/>
              </a:rPr>
              <a:t>. "Identifying </a:t>
            </a:r>
            <a:r>
              <a:rPr sz="1150" spc="-10" dirty="0">
                <a:latin typeface="Trebuchet MS"/>
                <a:cs typeface="Trebuchet MS"/>
              </a:rPr>
              <a:t>Depiction:Constructed</a:t>
            </a:r>
            <a:r>
              <a:rPr sz="1150" spc="-6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Action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and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Constructed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Dialogue</a:t>
            </a:r>
            <a:r>
              <a:rPr sz="1150" spc="-5" dirty="0">
                <a:latin typeface="Trebuchet MS"/>
                <a:cs typeface="Trebuchet MS"/>
              </a:rPr>
              <a:t> in</a:t>
            </a:r>
            <a:r>
              <a:rPr sz="1150" spc="-6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ASL</a:t>
            </a:r>
            <a:r>
              <a:rPr sz="1150" spc="-45" dirty="0">
                <a:latin typeface="Trebuchet MS"/>
                <a:cs typeface="Trebuchet MS"/>
              </a:rPr>
              <a:t> </a:t>
            </a:r>
            <a:r>
              <a:rPr sz="1150" spc="-65" dirty="0">
                <a:latin typeface="Trebuchet MS"/>
                <a:cs typeface="Trebuchet MS"/>
              </a:rPr>
              <a:t>P</a:t>
            </a:r>
            <a:r>
              <a:rPr sz="1150" spc="-10" dirty="0">
                <a:latin typeface="Trebuchet MS"/>
                <a:cs typeface="Trebuchet MS"/>
              </a:rPr>
              <a:t>resentations."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Discourse</a:t>
            </a:r>
            <a:r>
              <a:rPr sz="1150" spc="-5" dirty="0">
                <a:latin typeface="Trebuchet MS"/>
                <a:cs typeface="Trebuchet MS"/>
              </a:rPr>
              <a:t> in </a:t>
            </a:r>
            <a:r>
              <a:rPr sz="1150" spc="-10" dirty="0">
                <a:latin typeface="Trebuchet MS"/>
                <a:cs typeface="Trebuchet MS"/>
              </a:rPr>
              <a:t>Signed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Languages.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75" dirty="0">
                <a:latin typeface="Trebuchet MS"/>
                <a:cs typeface="Trebuchet MS"/>
              </a:rPr>
              <a:t>W</a:t>
            </a:r>
            <a:r>
              <a:rPr sz="1150" spc="-10" dirty="0">
                <a:latin typeface="Trebuchet MS"/>
                <a:cs typeface="Trebuchet MS"/>
              </a:rPr>
              <a:t>ashington,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5" dirty="0">
                <a:latin typeface="Trebuchet MS"/>
                <a:cs typeface="Trebuchet MS"/>
              </a:rPr>
              <a:t>D.C.</a:t>
            </a:r>
            <a:r>
              <a:rPr sz="1150" spc="-5" dirty="0">
                <a:latin typeface="Trebuchet MS"/>
                <a:cs typeface="Trebuchet MS"/>
              </a:rPr>
              <a:t>:</a:t>
            </a:r>
            <a:r>
              <a:rPr sz="1150" dirty="0">
                <a:latin typeface="Trebuchet MS"/>
                <a:cs typeface="Trebuchet MS"/>
              </a:rPr>
              <a:t> </a:t>
            </a:r>
            <a:r>
              <a:rPr sz="1150" spc="-15" dirty="0">
                <a:latin typeface="Trebuchet MS"/>
                <a:cs typeface="Trebuchet MS"/>
              </a:rPr>
              <a:t>Gallaude</a:t>
            </a:r>
            <a:r>
              <a:rPr sz="1150" spc="-5" dirty="0">
                <a:latin typeface="Trebuchet MS"/>
                <a:cs typeface="Trebuchet MS"/>
              </a:rPr>
              <a:t>t</a:t>
            </a:r>
            <a:r>
              <a:rPr sz="1150" dirty="0">
                <a:latin typeface="Trebuchet MS"/>
                <a:cs typeface="Trebuchet MS"/>
              </a:rPr>
              <a:t> </a:t>
            </a:r>
            <a:r>
              <a:rPr sz="1150" spc="-15" dirty="0">
                <a:latin typeface="Trebuchet MS"/>
                <a:cs typeface="Trebuchet MS"/>
              </a:rPr>
              <a:t>Univers</a:t>
            </a:r>
            <a:r>
              <a:rPr sz="1150" spc="-5" dirty="0">
                <a:latin typeface="Trebuchet MS"/>
                <a:cs typeface="Trebuchet MS"/>
              </a:rPr>
              <a:t>ity </a:t>
            </a:r>
            <a:r>
              <a:rPr sz="1150" spc="-65" dirty="0">
                <a:latin typeface="Trebuchet MS"/>
                <a:cs typeface="Trebuchet MS"/>
              </a:rPr>
              <a:t>P</a:t>
            </a:r>
            <a:r>
              <a:rPr sz="1150" spc="-10" dirty="0">
                <a:latin typeface="Trebuchet MS"/>
                <a:cs typeface="Trebuchet MS"/>
              </a:rPr>
              <a:t>ress</a:t>
            </a:r>
            <a:r>
              <a:rPr sz="1150" spc="-5" dirty="0">
                <a:latin typeface="Trebuchet MS"/>
                <a:cs typeface="Trebuchet MS"/>
              </a:rPr>
              <a:t>, </a:t>
            </a:r>
            <a:r>
              <a:rPr sz="1150" spc="-15" dirty="0">
                <a:latin typeface="Trebuchet MS"/>
                <a:cs typeface="Trebuchet MS"/>
              </a:rPr>
              <a:t>2011</a:t>
            </a:r>
            <a:r>
              <a:rPr sz="1150" spc="-5" dirty="0">
                <a:latin typeface="Trebuchet MS"/>
                <a:cs typeface="Trebuchet MS"/>
              </a:rPr>
              <a:t>.</a:t>
            </a:r>
            <a:r>
              <a:rPr sz="1150" dirty="0">
                <a:latin typeface="Trebuchet MS"/>
                <a:cs typeface="Trebuchet MS"/>
              </a:rPr>
              <a:t> </a:t>
            </a:r>
            <a:r>
              <a:rPr sz="1150" spc="-15" dirty="0">
                <a:latin typeface="Trebuchet MS"/>
                <a:cs typeface="Trebuchet MS"/>
              </a:rPr>
              <a:t>4</a:t>
            </a:r>
            <a:r>
              <a:rPr sz="1150" spc="-10" dirty="0">
                <a:latin typeface="Trebuchet MS"/>
                <a:cs typeface="Trebuchet MS"/>
              </a:rPr>
              <a:t>6</a:t>
            </a:r>
            <a:r>
              <a:rPr sz="1150" spc="-5" dirty="0">
                <a:latin typeface="Trebuchet MS"/>
                <a:cs typeface="Trebuchet MS"/>
              </a:rPr>
              <a:t> - </a:t>
            </a:r>
            <a:r>
              <a:rPr sz="1150" spc="-15" dirty="0">
                <a:latin typeface="Trebuchet MS"/>
                <a:cs typeface="Trebuchet MS"/>
              </a:rPr>
              <a:t>64.</a:t>
            </a:r>
            <a:endParaRPr sz="1150">
              <a:latin typeface="Trebuchet MS"/>
              <a:cs typeface="Trebuchet MS"/>
            </a:endParaRPr>
          </a:p>
          <a:p>
            <a:pPr marL="105410" marR="846455" indent="-93345">
              <a:lnSpc>
                <a:spcPts val="1330"/>
              </a:lnSpc>
              <a:spcBef>
                <a:spcPts val="270"/>
              </a:spcBef>
            </a:pPr>
            <a:r>
              <a:rPr sz="1150" spc="-75" dirty="0">
                <a:latin typeface="Trebuchet MS"/>
                <a:cs typeface="Trebuchet MS"/>
              </a:rPr>
              <a:t>W</a:t>
            </a:r>
            <a:r>
              <a:rPr sz="1150" spc="-10" dirty="0">
                <a:latin typeface="Trebuchet MS"/>
                <a:cs typeface="Trebuchet MS"/>
              </a:rPr>
              <a:t>age</a:t>
            </a:r>
            <a:r>
              <a:rPr sz="1150" spc="-170" dirty="0">
                <a:latin typeface="Trebuchet MS"/>
                <a:cs typeface="Trebuchet MS"/>
              </a:rPr>
              <a:t>r</a:t>
            </a:r>
            <a:r>
              <a:rPr sz="1150" spc="-5" dirty="0">
                <a:latin typeface="Trebuchet MS"/>
                <a:cs typeface="Trebuchet MS"/>
              </a:rPr>
              <a:t>, </a:t>
            </a:r>
            <a:r>
              <a:rPr sz="1150" spc="-10" dirty="0">
                <a:latin typeface="Trebuchet MS"/>
                <a:cs typeface="Trebuchet MS"/>
              </a:rPr>
              <a:t>D.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(2012).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Fingerspelling</a:t>
            </a:r>
            <a:r>
              <a:rPr sz="1150" spc="-5" dirty="0">
                <a:latin typeface="Trebuchet MS"/>
                <a:cs typeface="Trebuchet MS"/>
              </a:rPr>
              <a:t> in</a:t>
            </a:r>
            <a:r>
              <a:rPr sz="1150" spc="-6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American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Sign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Language:</a:t>
            </a:r>
            <a:r>
              <a:rPr sz="1150" spc="-6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A</a:t>
            </a:r>
            <a:r>
              <a:rPr sz="1150" spc="-6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Case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Study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of</a:t>
            </a:r>
            <a:r>
              <a:rPr sz="1150" spc="-5" dirty="0">
                <a:latin typeface="Trebuchet MS"/>
                <a:cs typeface="Trebuchet MS"/>
              </a:rPr>
              <a:t> Styles </a:t>
            </a:r>
            <a:r>
              <a:rPr sz="1150" spc="-10" dirty="0">
                <a:latin typeface="Trebuchet MS"/>
                <a:cs typeface="Trebuchet MS"/>
              </a:rPr>
              <a:t>and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60" dirty="0">
                <a:latin typeface="Trebuchet MS"/>
                <a:cs typeface="Trebuchet MS"/>
              </a:rPr>
              <a:t>R</a:t>
            </a:r>
            <a:r>
              <a:rPr sz="1150" spc="-10" dirty="0">
                <a:latin typeface="Trebuchet MS"/>
                <a:cs typeface="Trebuchet MS"/>
              </a:rPr>
              <a:t>eductions.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60" dirty="0">
                <a:latin typeface="Trebuchet MS"/>
                <a:cs typeface="Trebuchet MS"/>
              </a:rPr>
              <a:t>R</a:t>
            </a:r>
            <a:r>
              <a:rPr sz="1150" spc="-10" dirty="0">
                <a:latin typeface="Trebuchet MS"/>
                <a:cs typeface="Trebuchet MS"/>
              </a:rPr>
              <a:t>etrieved</a:t>
            </a:r>
            <a:r>
              <a:rPr sz="1150" spc="-65" dirty="0">
                <a:latin typeface="Trebuchet MS"/>
                <a:cs typeface="Trebuchet MS"/>
              </a:rPr>
              <a:t> </a:t>
            </a:r>
            <a:r>
              <a:rPr sz="1150" spc="-5" dirty="0">
                <a:latin typeface="Trebuchet MS"/>
                <a:cs typeface="Trebuchet MS"/>
              </a:rPr>
              <a:t>April </a:t>
            </a:r>
            <a:r>
              <a:rPr sz="1150" spc="-10" dirty="0">
                <a:latin typeface="Trebuchet MS"/>
                <a:cs typeface="Trebuchet MS"/>
              </a:rPr>
              <a:t>1,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2015,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from</a:t>
            </a:r>
            <a:r>
              <a:rPr sz="1150" spc="-5" dirty="0">
                <a:latin typeface="Trebuchet MS"/>
                <a:cs typeface="Trebuchet MS"/>
              </a:rPr>
              <a:t> </a:t>
            </a:r>
            <a:r>
              <a:rPr sz="1150" spc="-10" dirty="0">
                <a:latin typeface="Trebuchet MS"/>
                <a:cs typeface="Trebuchet MS"/>
              </a:rPr>
              <a:t>http:// content.lib.utah.edu/utils/getfile/collection/etd3/id/1800/filename/1785.pdf</a:t>
            </a:r>
            <a:endParaRPr sz="115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5371" y="2735276"/>
            <a:ext cx="4335780" cy="200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u="heavy" spc="5" dirty="0">
                <a:latin typeface="Trebuchet MS"/>
                <a:cs typeface="Trebuchet MS"/>
              </a:rPr>
              <a:t>Introd</a:t>
            </a:r>
            <a:r>
              <a:rPr sz="1800" b="1" u="heavy" dirty="0">
                <a:latin typeface="Trebuchet MS"/>
                <a:cs typeface="Trebuchet MS"/>
              </a:rPr>
              <a:t>uction</a:t>
            </a:r>
            <a:endParaRPr sz="1800">
              <a:latin typeface="Trebuchet MS"/>
              <a:cs typeface="Trebuchet MS"/>
            </a:endParaRPr>
          </a:p>
          <a:p>
            <a:pPr marL="12700" marR="709295">
              <a:lnSpc>
                <a:spcPct val="100000"/>
              </a:lnSpc>
              <a:spcBef>
                <a:spcPts val="265"/>
              </a:spcBef>
            </a:pPr>
            <a:r>
              <a:rPr sz="1800" spc="5" dirty="0">
                <a:latin typeface="Trebuchet MS"/>
                <a:cs typeface="Trebuchet MS"/>
              </a:rPr>
              <a:t>Interpreting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still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in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its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infancy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as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a pr</a:t>
            </a:r>
            <a:r>
              <a:rPr sz="1800" dirty="0">
                <a:latin typeface="Trebuchet MS"/>
                <a:cs typeface="Trebuchet MS"/>
              </a:rPr>
              <a:t>ofessi</a:t>
            </a:r>
            <a:r>
              <a:rPr sz="1800" spc="5" dirty="0">
                <a:latin typeface="Trebuchet MS"/>
                <a:cs typeface="Trebuchet MS"/>
              </a:rPr>
              <a:t>on</a:t>
            </a:r>
            <a:endParaRPr sz="1800">
              <a:latin typeface="Trebuchet MS"/>
              <a:cs typeface="Trebuchet MS"/>
            </a:endParaRPr>
          </a:p>
          <a:p>
            <a:pPr marL="196215" marR="405765" indent="-183515">
              <a:lnSpc>
                <a:spcPct val="100000"/>
              </a:lnSpc>
              <a:spcBef>
                <a:spcPts val="265"/>
              </a:spcBef>
              <a:buFont typeface="Trebuchet MS"/>
              <a:buChar char="•"/>
              <a:tabLst>
                <a:tab pos="196850" algn="l"/>
              </a:tabLst>
            </a:pPr>
            <a:r>
              <a:rPr sz="1800" spc="5" dirty="0">
                <a:latin typeface="Trebuchet MS"/>
                <a:cs typeface="Trebuchet MS"/>
              </a:rPr>
              <a:t>compare</a:t>
            </a:r>
            <a:r>
              <a:rPr sz="1800" spc="10" dirty="0">
                <a:latin typeface="Trebuchet MS"/>
                <a:cs typeface="Trebuchet MS"/>
              </a:rPr>
              <a:t>d </a:t>
            </a:r>
            <a:r>
              <a:rPr sz="1800" dirty="0">
                <a:latin typeface="Trebuchet MS"/>
                <a:cs typeface="Trebuchet MS"/>
              </a:rPr>
              <a:t>to</a:t>
            </a:r>
            <a:r>
              <a:rPr sz="1800" spc="5" dirty="0">
                <a:latin typeface="Trebuchet MS"/>
                <a:cs typeface="Trebuchet MS"/>
              </a:rPr>
              <a:t>: lawyers, </a:t>
            </a:r>
            <a:r>
              <a:rPr sz="1800" spc="10" dirty="0">
                <a:latin typeface="Trebuchet MS"/>
                <a:cs typeface="Trebuchet MS"/>
              </a:rPr>
              <a:t>d</a:t>
            </a:r>
            <a:r>
              <a:rPr sz="1800" dirty="0">
                <a:latin typeface="Trebuchet MS"/>
                <a:cs typeface="Trebuchet MS"/>
              </a:rPr>
              <a:t>o</a:t>
            </a:r>
            <a:r>
              <a:rPr sz="1800" spc="5" dirty="0">
                <a:latin typeface="Trebuchet MS"/>
                <a:cs typeface="Trebuchet MS"/>
              </a:rPr>
              <a:t>ct</a:t>
            </a:r>
            <a:r>
              <a:rPr sz="1800" dirty="0">
                <a:latin typeface="Trebuchet MS"/>
                <a:cs typeface="Trebuchet MS"/>
              </a:rPr>
              <a:t>o</a:t>
            </a:r>
            <a:r>
              <a:rPr sz="1800" spc="5" dirty="0">
                <a:latin typeface="Trebuchet MS"/>
                <a:cs typeface="Trebuchet MS"/>
              </a:rPr>
              <a:t>rs, </a:t>
            </a:r>
            <a:r>
              <a:rPr sz="1800" dirty="0">
                <a:latin typeface="Trebuchet MS"/>
                <a:cs typeface="Trebuchet MS"/>
              </a:rPr>
              <a:t>and </a:t>
            </a:r>
            <a:r>
              <a:rPr sz="1800" spc="5" dirty="0">
                <a:latin typeface="Trebuchet MS"/>
                <a:cs typeface="Trebuchet MS"/>
              </a:rPr>
              <a:t>other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l</a:t>
            </a:r>
            <a:r>
              <a:rPr sz="1800" spc="5" dirty="0">
                <a:latin typeface="Trebuchet MS"/>
                <a:cs typeface="Trebuchet MS"/>
              </a:rPr>
              <a:t>icen</a:t>
            </a:r>
            <a:r>
              <a:rPr sz="1800" dirty="0">
                <a:latin typeface="Trebuchet MS"/>
                <a:cs typeface="Trebuchet MS"/>
              </a:rPr>
              <a:t>s</a:t>
            </a:r>
            <a:r>
              <a:rPr sz="1800" spc="10" dirty="0">
                <a:latin typeface="Trebuchet MS"/>
                <a:cs typeface="Trebuchet MS"/>
              </a:rPr>
              <a:t>ed p</a:t>
            </a:r>
            <a:r>
              <a:rPr sz="1800" dirty="0">
                <a:latin typeface="Trebuchet MS"/>
                <a:cs typeface="Trebuchet MS"/>
              </a:rPr>
              <a:t>rof</a:t>
            </a:r>
            <a:r>
              <a:rPr sz="1800" spc="5" dirty="0">
                <a:latin typeface="Trebuchet MS"/>
                <a:cs typeface="Trebuchet MS"/>
              </a:rPr>
              <a:t>e</a:t>
            </a:r>
            <a:r>
              <a:rPr sz="1800" dirty="0">
                <a:latin typeface="Trebuchet MS"/>
                <a:cs typeface="Trebuchet MS"/>
              </a:rPr>
              <a:t>ss</a:t>
            </a:r>
            <a:r>
              <a:rPr sz="1800" spc="5" dirty="0">
                <a:latin typeface="Trebuchet MS"/>
                <a:cs typeface="Trebuchet MS"/>
              </a:rPr>
              <a:t>ion</a:t>
            </a:r>
            <a:r>
              <a:rPr sz="1800" dirty="0">
                <a:latin typeface="Trebuchet MS"/>
                <a:cs typeface="Trebuchet MS"/>
              </a:rPr>
              <a:t>s.</a:t>
            </a:r>
            <a:endParaRPr sz="1800">
              <a:latin typeface="Trebuchet MS"/>
              <a:cs typeface="Trebuchet MS"/>
            </a:endParaRPr>
          </a:p>
          <a:p>
            <a:pPr marL="196215" marR="5080" indent="-183515">
              <a:lnSpc>
                <a:spcPct val="100000"/>
              </a:lnSpc>
              <a:spcBef>
                <a:spcPts val="265"/>
              </a:spcBef>
              <a:buFont typeface="Trebuchet MS"/>
              <a:buChar char="•"/>
              <a:tabLst>
                <a:tab pos="196850" algn="l"/>
              </a:tabLst>
            </a:pPr>
            <a:r>
              <a:rPr sz="1800" spc="5" dirty="0">
                <a:latin typeface="Trebuchet MS"/>
                <a:cs typeface="Trebuchet MS"/>
              </a:rPr>
              <a:t>Even</a:t>
            </a:r>
            <a:r>
              <a:rPr sz="1800" spc="10" dirty="0">
                <a:latin typeface="Trebuchet MS"/>
                <a:cs typeface="Trebuchet MS"/>
              </a:rPr>
              <a:t> more </a:t>
            </a:r>
            <a:r>
              <a:rPr sz="1800" spc="5" dirty="0">
                <a:latin typeface="Trebuchet MS"/>
                <a:cs typeface="Trebuchet MS"/>
              </a:rPr>
              <a:t>unknown: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the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domain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of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the Deaf inte</a:t>
            </a:r>
            <a:r>
              <a:rPr sz="1800" dirty="0">
                <a:latin typeface="Trebuchet MS"/>
                <a:cs typeface="Trebuchet MS"/>
              </a:rPr>
              <a:t>r</a:t>
            </a:r>
            <a:r>
              <a:rPr sz="1800" spc="10" dirty="0">
                <a:latin typeface="Trebuchet MS"/>
                <a:cs typeface="Trebuchet MS"/>
              </a:rPr>
              <a:t>p</a:t>
            </a:r>
            <a:r>
              <a:rPr sz="1800" dirty="0">
                <a:latin typeface="Trebuchet MS"/>
                <a:cs typeface="Trebuchet MS"/>
              </a:rPr>
              <a:t>rete</a:t>
            </a:r>
            <a:r>
              <a:rPr sz="1800" spc="5" dirty="0">
                <a:latin typeface="Trebuchet MS"/>
                <a:cs typeface="Trebuchet MS"/>
              </a:rPr>
              <a:t>r </a:t>
            </a:r>
            <a:r>
              <a:rPr sz="1800" dirty="0">
                <a:latin typeface="Trebuchet MS"/>
                <a:cs typeface="Trebuchet MS"/>
              </a:rPr>
              <a:t>(DI).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5371" y="5097042"/>
            <a:ext cx="4477385" cy="166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10" dirty="0">
                <a:latin typeface="Trebuchet MS"/>
                <a:cs typeface="Trebuchet MS"/>
              </a:rPr>
              <a:t>What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5" dirty="0">
                <a:latin typeface="Trebuchet MS"/>
                <a:cs typeface="Trebuchet MS"/>
              </a:rPr>
              <a:t>s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no</a:t>
            </a:r>
            <a:r>
              <a:rPr sz="1800" spc="5" dirty="0">
                <a:latin typeface="Trebuchet MS"/>
                <a:cs typeface="Trebuchet MS"/>
              </a:rPr>
              <a:t>t </a:t>
            </a:r>
            <a:r>
              <a:rPr sz="1800" dirty="0">
                <a:latin typeface="Trebuchet MS"/>
                <a:cs typeface="Trebuchet MS"/>
              </a:rPr>
              <a:t>a</a:t>
            </a:r>
            <a:r>
              <a:rPr sz="1800" spc="5" dirty="0">
                <a:latin typeface="Trebuchet MS"/>
                <a:cs typeface="Trebuchet MS"/>
              </a:rPr>
              <a:t>s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wel</a:t>
            </a:r>
            <a:r>
              <a:rPr sz="1800" spc="5" dirty="0">
                <a:latin typeface="Trebuchet MS"/>
                <a:cs typeface="Trebuchet MS"/>
              </a:rPr>
              <a:t>l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underst</a:t>
            </a:r>
            <a:r>
              <a:rPr sz="1800" spc="5" dirty="0">
                <a:latin typeface="Trebuchet MS"/>
                <a:cs typeface="Trebuchet MS"/>
              </a:rPr>
              <a:t>o</a:t>
            </a:r>
            <a:r>
              <a:rPr sz="1800" dirty="0">
                <a:latin typeface="Trebuchet MS"/>
                <a:cs typeface="Trebuchet MS"/>
              </a:rPr>
              <a:t>o</a:t>
            </a:r>
            <a:r>
              <a:rPr sz="1800" spc="10" dirty="0">
                <a:latin typeface="Trebuchet MS"/>
                <a:cs typeface="Trebuchet MS"/>
              </a:rPr>
              <a:t>d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5" dirty="0">
                <a:latin typeface="Trebuchet MS"/>
                <a:cs typeface="Trebuchet MS"/>
              </a:rPr>
              <a:t>s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the </a:t>
            </a:r>
            <a:r>
              <a:rPr sz="1800" spc="5" dirty="0">
                <a:latin typeface="Trebuchet MS"/>
                <a:cs typeface="Trebuchet MS"/>
              </a:rPr>
              <a:t>strategies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and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techniques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deployed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by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DI</a:t>
            </a:r>
            <a:r>
              <a:rPr sz="1800" spc="-125" dirty="0">
                <a:latin typeface="Trebuchet MS"/>
                <a:cs typeface="Trebuchet MS"/>
              </a:rPr>
              <a:t>’</a:t>
            </a:r>
            <a:r>
              <a:rPr sz="1800" spc="5" dirty="0">
                <a:latin typeface="Trebuchet MS"/>
                <a:cs typeface="Trebuchet MS"/>
              </a:rPr>
              <a:t>s 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5" dirty="0">
                <a:latin typeface="Trebuchet MS"/>
                <a:cs typeface="Trebuchet MS"/>
              </a:rPr>
              <a:t>n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thei</a:t>
            </a:r>
            <a:r>
              <a:rPr sz="1800" spc="5" dirty="0">
                <a:latin typeface="Trebuchet MS"/>
                <a:cs typeface="Trebuchet MS"/>
              </a:rPr>
              <a:t>r</a:t>
            </a:r>
            <a:r>
              <a:rPr sz="1800" spc="10" dirty="0">
                <a:latin typeface="Trebuchet MS"/>
                <a:cs typeface="Trebuchet MS"/>
              </a:rPr>
              <a:t> w</a:t>
            </a:r>
            <a:r>
              <a:rPr sz="1800" dirty="0">
                <a:latin typeface="Trebuchet MS"/>
                <a:cs typeface="Trebuchet MS"/>
              </a:rPr>
              <a:t>ork.</a:t>
            </a:r>
            <a:endParaRPr sz="1800">
              <a:latin typeface="Trebuchet MS"/>
              <a:cs typeface="Trebuchet MS"/>
            </a:endParaRPr>
          </a:p>
          <a:p>
            <a:pPr marL="196215" marR="66675" indent="-183515">
              <a:lnSpc>
                <a:spcPct val="100000"/>
              </a:lnSpc>
              <a:spcBef>
                <a:spcPts val="265"/>
              </a:spcBef>
              <a:buFont typeface="Trebuchet MS"/>
              <a:buChar char="•"/>
              <a:tabLst>
                <a:tab pos="196850" algn="l"/>
              </a:tabLst>
            </a:pPr>
            <a:r>
              <a:rPr sz="1800" spc="5" dirty="0">
                <a:latin typeface="Trebuchet MS"/>
                <a:cs typeface="Trebuchet MS"/>
              </a:rPr>
              <a:t>Are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there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any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trends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5" dirty="0">
                <a:latin typeface="Trebuchet MS"/>
                <a:cs typeface="Trebuchet MS"/>
              </a:rPr>
              <a:t>n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the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use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of depiction,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indexing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and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fingerspelling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in </a:t>
            </a:r>
            <a:r>
              <a:rPr sz="1800" dirty="0">
                <a:latin typeface="Trebuchet MS"/>
                <a:cs typeface="Trebuchet MS"/>
              </a:rPr>
              <a:t>th</a:t>
            </a:r>
            <a:r>
              <a:rPr sz="1800" spc="5" dirty="0">
                <a:latin typeface="Trebuchet MS"/>
                <a:cs typeface="Trebuchet MS"/>
              </a:rPr>
              <a:t>e</a:t>
            </a:r>
            <a:r>
              <a:rPr sz="1800" spc="10" dirty="0">
                <a:latin typeface="Trebuchet MS"/>
                <a:cs typeface="Trebuchet MS"/>
              </a:rPr>
              <a:t> w</a:t>
            </a:r>
            <a:r>
              <a:rPr sz="1800" dirty="0">
                <a:latin typeface="Trebuchet MS"/>
                <a:cs typeface="Trebuchet MS"/>
              </a:rPr>
              <a:t>or</a:t>
            </a:r>
            <a:r>
              <a:rPr sz="1800" spc="5" dirty="0">
                <a:latin typeface="Trebuchet MS"/>
                <a:cs typeface="Trebuchet MS"/>
              </a:rPr>
              <a:t>k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o</a:t>
            </a:r>
            <a:r>
              <a:rPr sz="1800" spc="5" dirty="0">
                <a:latin typeface="Trebuchet MS"/>
                <a:cs typeface="Trebuchet MS"/>
              </a:rPr>
              <a:t>f</a:t>
            </a:r>
            <a:r>
              <a:rPr sz="1800" spc="10" dirty="0">
                <a:latin typeface="Trebuchet MS"/>
                <a:cs typeface="Trebuchet MS"/>
              </a:rPr>
              <a:t> D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-120" dirty="0">
                <a:latin typeface="Trebuchet MS"/>
                <a:cs typeface="Trebuchet MS"/>
              </a:rPr>
              <a:t>’</a:t>
            </a:r>
            <a:r>
              <a:rPr sz="1800" dirty="0">
                <a:latin typeface="Trebuchet MS"/>
                <a:cs typeface="Trebuchet MS"/>
              </a:rPr>
              <a:t>s</a:t>
            </a:r>
            <a:r>
              <a:rPr sz="1800" spc="5" dirty="0">
                <a:latin typeface="Trebuchet MS"/>
                <a:cs typeface="Trebuchet MS"/>
              </a:rPr>
              <a:t>?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5371" y="7115596"/>
            <a:ext cx="1990725" cy="258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5" dirty="0">
                <a:latin typeface="Trebuchet MS"/>
                <a:cs typeface="Trebuchet MS"/>
              </a:rPr>
              <a:t>Lite</a:t>
            </a:r>
            <a:r>
              <a:rPr sz="1800" b="1" spc="-55" dirty="0">
                <a:latin typeface="Trebuchet MS"/>
                <a:cs typeface="Trebuchet MS"/>
              </a:rPr>
              <a:t>r</a:t>
            </a:r>
            <a:r>
              <a:rPr sz="1800" b="1" spc="5" dirty="0">
                <a:latin typeface="Trebuchet MS"/>
                <a:cs typeface="Trebuchet MS"/>
              </a:rPr>
              <a:t>ature</a:t>
            </a:r>
            <a:r>
              <a:rPr sz="1800" b="1" spc="10" dirty="0">
                <a:latin typeface="Trebuchet MS"/>
                <a:cs typeface="Trebuchet MS"/>
              </a:rPr>
              <a:t> </a:t>
            </a:r>
            <a:r>
              <a:rPr sz="1800" b="1" spc="5" dirty="0">
                <a:latin typeface="Trebuchet MS"/>
                <a:cs typeface="Trebuchet MS"/>
              </a:rPr>
              <a:t>Re</a:t>
            </a:r>
            <a:r>
              <a:rPr sz="1800" b="1" spc="60" dirty="0">
                <a:latin typeface="Trebuchet MS"/>
                <a:cs typeface="Trebuchet MS"/>
              </a:rPr>
              <a:t>v</a:t>
            </a:r>
            <a:r>
              <a:rPr sz="1800" b="1" spc="10" dirty="0">
                <a:latin typeface="Trebuchet MS"/>
                <a:cs typeface="Trebuchet MS"/>
              </a:rPr>
              <a:t>iew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48071" y="7346116"/>
            <a:ext cx="1964689" cy="0"/>
          </a:xfrm>
          <a:custGeom>
            <a:avLst/>
            <a:gdLst/>
            <a:ahLst/>
            <a:cxnLst/>
            <a:rect l="l" t="t" r="r" b="b"/>
            <a:pathLst>
              <a:path w="1964689">
                <a:moveTo>
                  <a:pt x="0" y="0"/>
                </a:moveTo>
                <a:lnTo>
                  <a:pt x="1964427" y="0"/>
                </a:lnTo>
              </a:path>
            </a:pathLst>
          </a:custGeom>
          <a:ln w="227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35371" y="7423905"/>
            <a:ext cx="4486275" cy="162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355" marR="5080" indent="-160655">
              <a:lnSpc>
                <a:spcPct val="100000"/>
              </a:lnSpc>
              <a:buFont typeface="Trebuchet MS"/>
              <a:buChar char="•"/>
              <a:tabLst>
                <a:tab pos="173990" algn="l"/>
              </a:tabLst>
            </a:pPr>
            <a:r>
              <a:rPr sz="1800" spc="10" dirty="0">
                <a:latin typeface="Trebuchet MS"/>
                <a:cs typeface="Trebuchet MS"/>
              </a:rPr>
              <a:t>A</a:t>
            </a:r>
            <a:r>
              <a:rPr sz="1800" spc="-9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qua</a:t>
            </a:r>
            <a:r>
              <a:rPr sz="1800" dirty="0">
                <a:latin typeface="Trebuchet MS"/>
                <a:cs typeface="Trebuchet MS"/>
              </a:rPr>
              <a:t>l</a:t>
            </a:r>
            <a:r>
              <a:rPr sz="1800" spc="5" dirty="0">
                <a:latin typeface="Trebuchet MS"/>
                <a:cs typeface="Trebuchet MS"/>
              </a:rPr>
              <a:t>ified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Deaf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interpreter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(DI)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has specialized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training/experience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in: </a:t>
            </a:r>
            <a:r>
              <a:rPr sz="1800" b="1" spc="5" dirty="0">
                <a:latin typeface="Trebuchet MS"/>
                <a:cs typeface="Trebuchet MS"/>
              </a:rPr>
              <a:t>gesture,</a:t>
            </a:r>
            <a:r>
              <a:rPr sz="1800" b="1" spc="10" dirty="0">
                <a:latin typeface="Trebuchet MS"/>
                <a:cs typeface="Trebuchet MS"/>
              </a:rPr>
              <a:t> mime, </a:t>
            </a:r>
            <a:r>
              <a:rPr sz="1800" b="1" spc="5" dirty="0">
                <a:latin typeface="Trebuchet MS"/>
                <a:cs typeface="Trebuchet MS"/>
              </a:rPr>
              <a:t>props,</a:t>
            </a:r>
            <a:r>
              <a:rPr sz="1800" b="1" spc="10" dirty="0">
                <a:latin typeface="Trebuchet MS"/>
                <a:cs typeface="Trebuchet MS"/>
              </a:rPr>
              <a:t> d</a:t>
            </a:r>
            <a:r>
              <a:rPr sz="1800" b="1" spc="-55" dirty="0">
                <a:latin typeface="Trebuchet MS"/>
                <a:cs typeface="Trebuchet MS"/>
              </a:rPr>
              <a:t>r</a:t>
            </a:r>
            <a:r>
              <a:rPr sz="1800" b="1" spc="5" dirty="0">
                <a:latin typeface="Trebuchet MS"/>
                <a:cs typeface="Trebuchet MS"/>
              </a:rPr>
              <a:t>awings,</a:t>
            </a:r>
            <a:r>
              <a:rPr sz="1800" b="1" spc="10" dirty="0">
                <a:latin typeface="Trebuchet MS"/>
                <a:cs typeface="Trebuchet MS"/>
              </a:rPr>
              <a:t> home</a:t>
            </a:r>
            <a:r>
              <a:rPr sz="1800" b="1" spc="5" dirty="0">
                <a:latin typeface="Trebuchet MS"/>
                <a:cs typeface="Trebuchet MS"/>
              </a:rPr>
              <a:t> signs,</a:t>
            </a:r>
            <a:r>
              <a:rPr sz="1800" b="1" spc="10" dirty="0">
                <a:latin typeface="Trebuchet MS"/>
                <a:cs typeface="Trebuchet MS"/>
              </a:rPr>
              <a:t> </a:t>
            </a:r>
            <a:r>
              <a:rPr sz="1800" b="1" spc="5" dirty="0">
                <a:latin typeface="Trebuchet MS"/>
                <a:cs typeface="Trebuchet MS"/>
              </a:rPr>
              <a:t>international</a:t>
            </a:r>
            <a:r>
              <a:rPr sz="1800" b="1" spc="10" dirty="0">
                <a:latin typeface="Trebuchet MS"/>
                <a:cs typeface="Trebuchet MS"/>
              </a:rPr>
              <a:t> </a:t>
            </a:r>
            <a:r>
              <a:rPr sz="1800" b="1" spc="5" dirty="0">
                <a:latin typeface="Trebuchet MS"/>
                <a:cs typeface="Trebuchet MS"/>
              </a:rPr>
              <a:t>signs,</a:t>
            </a:r>
            <a:r>
              <a:rPr sz="1800" b="1" spc="10" dirty="0">
                <a:latin typeface="Trebuchet MS"/>
                <a:cs typeface="Trebuchet MS"/>
              </a:rPr>
              <a:t> </a:t>
            </a:r>
            <a:r>
              <a:rPr sz="1800" b="1" spc="5" dirty="0">
                <a:latin typeface="Trebuchet MS"/>
                <a:cs typeface="Trebuchet MS"/>
              </a:rPr>
              <a:t>foreign</a:t>
            </a:r>
            <a:r>
              <a:rPr sz="1800" b="1" spc="10" dirty="0">
                <a:latin typeface="Trebuchet MS"/>
                <a:cs typeface="Trebuchet MS"/>
              </a:rPr>
              <a:t> </a:t>
            </a:r>
            <a:r>
              <a:rPr sz="1800" b="1" spc="5" dirty="0">
                <a:latin typeface="Trebuchet MS"/>
                <a:cs typeface="Trebuchet MS"/>
              </a:rPr>
              <a:t>signs, and</a:t>
            </a:r>
            <a:r>
              <a:rPr sz="1800" b="1" spc="10" dirty="0">
                <a:latin typeface="Trebuchet MS"/>
                <a:cs typeface="Trebuchet MS"/>
              </a:rPr>
              <a:t> </a:t>
            </a:r>
            <a:r>
              <a:rPr sz="1800" b="1" spc="5" dirty="0">
                <a:latin typeface="Trebuchet MS"/>
                <a:cs typeface="Trebuchet MS"/>
              </a:rPr>
              <a:t>matching</a:t>
            </a:r>
            <a:r>
              <a:rPr sz="1800" b="1" spc="10" dirty="0">
                <a:latin typeface="Trebuchet MS"/>
                <a:cs typeface="Trebuchet MS"/>
              </a:rPr>
              <a:t> </a:t>
            </a:r>
            <a:r>
              <a:rPr sz="1800" b="1" spc="5" dirty="0">
                <a:latin typeface="Trebuchet MS"/>
                <a:cs typeface="Trebuchet MS"/>
              </a:rPr>
              <a:t>language</a:t>
            </a:r>
            <a:r>
              <a:rPr sz="1800" b="1" spc="10" dirty="0">
                <a:latin typeface="Trebuchet MS"/>
                <a:cs typeface="Trebuchet MS"/>
              </a:rPr>
              <a:t> </a:t>
            </a:r>
            <a:r>
              <a:rPr sz="1800" b="1" spc="5" dirty="0">
                <a:latin typeface="Trebuchet MS"/>
                <a:cs typeface="Trebuchet MS"/>
              </a:rPr>
              <a:t>use</a:t>
            </a:r>
            <a:r>
              <a:rPr sz="1800" b="1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(</a:t>
            </a:r>
            <a:r>
              <a:rPr sz="1800" spc="-50" dirty="0">
                <a:latin typeface="Trebuchet MS"/>
                <a:cs typeface="Trebuchet MS"/>
              </a:rPr>
              <a:t>K</a:t>
            </a:r>
            <a:r>
              <a:rPr sz="1800" dirty="0">
                <a:latin typeface="Trebuchet MS"/>
                <a:cs typeface="Trebuchet MS"/>
              </a:rPr>
              <a:t>o</a:t>
            </a:r>
            <a:r>
              <a:rPr sz="1800" spc="5" dirty="0">
                <a:latin typeface="Trebuchet MS"/>
                <a:cs typeface="Trebuchet MS"/>
              </a:rPr>
              <a:t>sinski, 2014).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5371" y="9407558"/>
            <a:ext cx="4295140" cy="805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355" marR="5080" indent="-160655">
              <a:lnSpc>
                <a:spcPct val="100000"/>
              </a:lnSpc>
              <a:buFont typeface="Trebuchet MS"/>
              <a:buChar char="•"/>
              <a:tabLst>
                <a:tab pos="173990" algn="l"/>
              </a:tabLst>
            </a:pPr>
            <a:r>
              <a:rPr sz="1800" spc="5" dirty="0">
                <a:latin typeface="Trebuchet MS"/>
                <a:cs typeface="Trebuchet MS"/>
              </a:rPr>
              <a:t>Di</a:t>
            </a:r>
            <a:r>
              <a:rPr sz="1800" dirty="0">
                <a:latin typeface="Trebuchet MS"/>
                <a:cs typeface="Trebuchet MS"/>
              </a:rPr>
              <a:t>stinc</a:t>
            </a:r>
            <a:r>
              <a:rPr sz="1800" spc="5" dirty="0">
                <a:latin typeface="Trebuchet MS"/>
                <a:cs typeface="Trebuchet MS"/>
              </a:rPr>
              <a:t>t</a:t>
            </a:r>
            <a:r>
              <a:rPr sz="1800" spc="10" dirty="0">
                <a:latin typeface="Trebuchet MS"/>
                <a:cs typeface="Trebuchet MS"/>
              </a:rPr>
              <a:t> w</a:t>
            </a:r>
            <a:r>
              <a:rPr sz="1800" dirty="0">
                <a:latin typeface="Trebuchet MS"/>
                <a:cs typeface="Trebuchet MS"/>
              </a:rPr>
              <a:t>or</a:t>
            </a:r>
            <a:r>
              <a:rPr sz="1800" spc="5" dirty="0">
                <a:latin typeface="Trebuchet MS"/>
                <a:cs typeface="Trebuchet MS"/>
              </a:rPr>
              <a:t>ld</a:t>
            </a:r>
            <a:r>
              <a:rPr sz="1800" dirty="0">
                <a:latin typeface="Trebuchet MS"/>
                <a:cs typeface="Trebuchet MS"/>
              </a:rPr>
              <a:t>v</a:t>
            </a:r>
            <a:r>
              <a:rPr sz="1800" spc="5" dirty="0">
                <a:latin typeface="Trebuchet MS"/>
                <a:cs typeface="Trebuchet MS"/>
              </a:rPr>
              <a:t>iew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shape</a:t>
            </a:r>
            <a:r>
              <a:rPr sz="1800" spc="5" dirty="0">
                <a:latin typeface="Trebuchet MS"/>
                <a:cs typeface="Trebuchet MS"/>
              </a:rPr>
              <a:t>s a</a:t>
            </a:r>
            <a:r>
              <a:rPr sz="1800" spc="10" dirty="0">
                <a:latin typeface="Trebuchet MS"/>
                <a:cs typeface="Trebuchet MS"/>
              </a:rPr>
              <a:t> D</a:t>
            </a:r>
            <a:r>
              <a:rPr sz="1800" dirty="0">
                <a:latin typeface="Trebuchet MS"/>
                <a:cs typeface="Trebuchet MS"/>
              </a:rPr>
              <a:t>I</a:t>
            </a:r>
            <a:r>
              <a:rPr sz="1800" spc="-125" dirty="0">
                <a:latin typeface="Trebuchet MS"/>
                <a:cs typeface="Trebuchet MS"/>
              </a:rPr>
              <a:t>’</a:t>
            </a:r>
            <a:r>
              <a:rPr sz="1800" spc="5" dirty="0">
                <a:latin typeface="Trebuchet MS"/>
                <a:cs typeface="Trebuchet MS"/>
              </a:rPr>
              <a:t>s </a:t>
            </a:r>
            <a:r>
              <a:rPr sz="1800" dirty="0">
                <a:latin typeface="Trebuchet MS"/>
                <a:cs typeface="Trebuchet MS"/>
              </a:rPr>
              <a:t>ethic</a:t>
            </a:r>
            <a:r>
              <a:rPr sz="1800" spc="5" dirty="0">
                <a:latin typeface="Trebuchet MS"/>
                <a:cs typeface="Trebuchet MS"/>
              </a:rPr>
              <a:t>s, language,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and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cultural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fluency (N</a:t>
            </a:r>
            <a:r>
              <a:rPr sz="1800" dirty="0">
                <a:latin typeface="Trebuchet MS"/>
                <a:cs typeface="Trebuchet MS"/>
              </a:rPr>
              <a:t>ortheaste</a:t>
            </a:r>
            <a:r>
              <a:rPr sz="1800" spc="5" dirty="0">
                <a:latin typeface="Trebuchet MS"/>
                <a:cs typeface="Trebuchet MS"/>
              </a:rPr>
              <a:t>rn </a:t>
            </a:r>
            <a:r>
              <a:rPr sz="1800" dirty="0">
                <a:latin typeface="Trebuchet MS"/>
                <a:cs typeface="Trebuchet MS"/>
              </a:rPr>
              <a:t>Univer</a:t>
            </a:r>
            <a:r>
              <a:rPr sz="1800" spc="5" dirty="0">
                <a:latin typeface="Trebuchet MS"/>
                <a:cs typeface="Trebuchet MS"/>
              </a:rPr>
              <a:t>sit</a:t>
            </a:r>
            <a:r>
              <a:rPr sz="1800" spc="-220" dirty="0">
                <a:latin typeface="Trebuchet MS"/>
                <a:cs typeface="Trebuchet MS"/>
              </a:rPr>
              <a:t>y</a:t>
            </a:r>
            <a:r>
              <a:rPr sz="1800" spc="5" dirty="0">
                <a:latin typeface="Trebuchet MS"/>
                <a:cs typeface="Trebuchet MS"/>
              </a:rPr>
              <a:t>,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2010).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5371" y="10570989"/>
            <a:ext cx="4375785" cy="1351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355" marR="5080" indent="-160655">
              <a:lnSpc>
                <a:spcPct val="100000"/>
              </a:lnSpc>
              <a:buFont typeface="Trebuchet MS"/>
              <a:buChar char="•"/>
              <a:tabLst>
                <a:tab pos="173990" algn="l"/>
              </a:tabLst>
            </a:pPr>
            <a:r>
              <a:rPr sz="1800" spc="10" dirty="0">
                <a:latin typeface="Trebuchet MS"/>
                <a:cs typeface="Trebuchet MS"/>
              </a:rPr>
              <a:t>N</a:t>
            </a:r>
            <a:r>
              <a:rPr sz="1800" dirty="0">
                <a:latin typeface="Trebuchet MS"/>
                <a:cs typeface="Trebuchet MS"/>
              </a:rPr>
              <a:t>ortheaste</a:t>
            </a:r>
            <a:r>
              <a:rPr sz="1800" spc="5" dirty="0">
                <a:latin typeface="Trebuchet MS"/>
                <a:cs typeface="Trebuchet MS"/>
              </a:rPr>
              <a:t>rn study showe</a:t>
            </a:r>
            <a:r>
              <a:rPr sz="1800" spc="10" dirty="0">
                <a:latin typeface="Trebuchet MS"/>
                <a:cs typeface="Trebuchet MS"/>
              </a:rPr>
              <a:t>d </a:t>
            </a:r>
            <a:r>
              <a:rPr sz="1800" dirty="0">
                <a:latin typeface="Trebuchet MS"/>
                <a:cs typeface="Trebuchet MS"/>
              </a:rPr>
              <a:t>DI</a:t>
            </a:r>
            <a:r>
              <a:rPr sz="1800" spc="-125" dirty="0">
                <a:latin typeface="Trebuchet MS"/>
                <a:cs typeface="Trebuchet MS"/>
              </a:rPr>
              <a:t>’</a:t>
            </a:r>
            <a:r>
              <a:rPr sz="1800" spc="5" dirty="0">
                <a:latin typeface="Trebuchet MS"/>
                <a:cs typeface="Trebuchet MS"/>
              </a:rPr>
              <a:t>s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di</a:t>
            </a:r>
            <a:r>
              <a:rPr sz="1800" dirty="0">
                <a:latin typeface="Trebuchet MS"/>
                <a:cs typeface="Trebuchet MS"/>
              </a:rPr>
              <a:t>ffered </a:t>
            </a:r>
            <a:r>
              <a:rPr sz="1800" spc="5" dirty="0">
                <a:latin typeface="Trebuchet MS"/>
                <a:cs typeface="Trebuchet MS"/>
              </a:rPr>
              <a:t>from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HI</a:t>
            </a:r>
            <a:r>
              <a:rPr sz="1800" spc="-125" dirty="0">
                <a:latin typeface="Trebuchet MS"/>
                <a:cs typeface="Trebuchet MS"/>
              </a:rPr>
              <a:t>’</a:t>
            </a:r>
            <a:r>
              <a:rPr sz="1800" spc="5" dirty="0">
                <a:latin typeface="Trebuchet MS"/>
                <a:cs typeface="Trebuchet MS"/>
              </a:rPr>
              <a:t>s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in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th</a:t>
            </a:r>
            <a:r>
              <a:rPr sz="1800" dirty="0">
                <a:latin typeface="Trebuchet MS"/>
                <a:cs typeface="Trebuchet MS"/>
              </a:rPr>
              <a:t>r</a:t>
            </a:r>
            <a:r>
              <a:rPr sz="1800" spc="5" dirty="0">
                <a:latin typeface="Trebuchet MS"/>
                <a:cs typeface="Trebuchet MS"/>
              </a:rPr>
              <a:t>ee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key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a</a:t>
            </a:r>
            <a:r>
              <a:rPr sz="1800" dirty="0">
                <a:latin typeface="Trebuchet MS"/>
                <a:cs typeface="Trebuchet MS"/>
              </a:rPr>
              <a:t>r</a:t>
            </a:r>
            <a:r>
              <a:rPr sz="1800" spc="5" dirty="0">
                <a:latin typeface="Trebuchet MS"/>
                <a:cs typeface="Trebuchet MS"/>
              </a:rPr>
              <a:t>ea</a:t>
            </a:r>
            <a:r>
              <a:rPr sz="1800" dirty="0">
                <a:latin typeface="Trebuchet MS"/>
                <a:cs typeface="Trebuchet MS"/>
              </a:rPr>
              <a:t>s</a:t>
            </a:r>
            <a:r>
              <a:rPr sz="1800" spc="5" dirty="0">
                <a:latin typeface="Trebuchet MS"/>
                <a:cs typeface="Trebuchet MS"/>
              </a:rPr>
              <a:t>: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1) Consumer</a:t>
            </a:r>
            <a:r>
              <a:rPr sz="1800" spc="-95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Assessment,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2)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Language, C</a:t>
            </a:r>
            <a:r>
              <a:rPr sz="1800" dirty="0">
                <a:latin typeface="Trebuchet MS"/>
                <a:cs typeface="Trebuchet MS"/>
              </a:rPr>
              <a:t>o</a:t>
            </a:r>
            <a:r>
              <a:rPr sz="1800" spc="5" dirty="0">
                <a:latin typeface="Trebuchet MS"/>
                <a:cs typeface="Trebuchet MS"/>
              </a:rPr>
              <a:t>mmunicati</a:t>
            </a:r>
            <a:r>
              <a:rPr sz="1800" dirty="0">
                <a:latin typeface="Trebuchet MS"/>
                <a:cs typeface="Trebuchet MS"/>
              </a:rPr>
              <a:t>o</a:t>
            </a:r>
            <a:r>
              <a:rPr sz="1800" spc="5" dirty="0">
                <a:latin typeface="Trebuchet MS"/>
                <a:cs typeface="Trebuchet MS"/>
              </a:rPr>
              <a:t>n </a:t>
            </a:r>
            <a:r>
              <a:rPr sz="1800" dirty="0">
                <a:latin typeface="Trebuchet MS"/>
                <a:cs typeface="Trebuchet MS"/>
              </a:rPr>
              <a:t>an</a:t>
            </a:r>
            <a:r>
              <a:rPr sz="1800" spc="10" dirty="0">
                <a:latin typeface="Trebuchet MS"/>
                <a:cs typeface="Trebuchet MS"/>
              </a:rPr>
              <a:t>d </a:t>
            </a:r>
            <a:r>
              <a:rPr sz="1800" dirty="0">
                <a:latin typeface="Trebuchet MS"/>
                <a:cs typeface="Trebuchet MS"/>
              </a:rPr>
              <a:t>Culture</a:t>
            </a:r>
            <a:r>
              <a:rPr sz="1800" spc="5" dirty="0">
                <a:latin typeface="Trebuchet MS"/>
                <a:cs typeface="Trebuchet MS"/>
              </a:rPr>
              <a:t>,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an</a:t>
            </a:r>
            <a:r>
              <a:rPr sz="1800" spc="10" dirty="0">
                <a:latin typeface="Trebuchet MS"/>
                <a:cs typeface="Trebuchet MS"/>
              </a:rPr>
              <a:t>d </a:t>
            </a:r>
            <a:r>
              <a:rPr sz="1800" dirty="0">
                <a:latin typeface="Trebuchet MS"/>
                <a:cs typeface="Trebuchet MS"/>
              </a:rPr>
              <a:t>3) </a:t>
            </a:r>
            <a:r>
              <a:rPr sz="1800" spc="5" dirty="0">
                <a:latin typeface="Trebuchet MS"/>
                <a:cs typeface="Trebuchet MS"/>
              </a:rPr>
              <a:t>Interpreting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P</a:t>
            </a:r>
            <a:r>
              <a:rPr sz="1800" spc="5" dirty="0">
                <a:latin typeface="Trebuchet MS"/>
                <a:cs typeface="Trebuchet MS"/>
              </a:rPr>
              <a:t>ractic</a:t>
            </a:r>
            <a:r>
              <a:rPr sz="1800" dirty="0">
                <a:latin typeface="Trebuchet MS"/>
                <a:cs typeface="Trebuchet MS"/>
              </a:rPr>
              <a:t>e</a:t>
            </a:r>
            <a:r>
              <a:rPr sz="1800" spc="5" dirty="0"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35371" y="12281234"/>
            <a:ext cx="4322445" cy="805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355" marR="5080" indent="-160655" algn="just">
              <a:lnSpc>
                <a:spcPct val="100000"/>
              </a:lnSpc>
              <a:buFont typeface="Trebuchet MS"/>
              <a:buChar char="•"/>
              <a:tabLst>
                <a:tab pos="173990" algn="l"/>
              </a:tabLst>
            </a:pPr>
            <a:r>
              <a:rPr sz="1800" spc="5" dirty="0">
                <a:latin typeface="Trebuchet MS"/>
                <a:cs typeface="Trebuchet MS"/>
              </a:rPr>
              <a:t>Depiction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not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from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the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linguistic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status of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that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item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but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rather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the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the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imagery a</a:t>
            </a:r>
            <a:r>
              <a:rPr sz="1800" dirty="0">
                <a:latin typeface="Trebuchet MS"/>
                <a:cs typeface="Trebuchet MS"/>
              </a:rPr>
              <a:t>sso</a:t>
            </a:r>
            <a:r>
              <a:rPr sz="1800" spc="5" dirty="0">
                <a:latin typeface="Trebuchet MS"/>
                <a:cs typeface="Trebuchet MS"/>
              </a:rPr>
              <a:t>ciated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with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tha</a:t>
            </a:r>
            <a:r>
              <a:rPr sz="1800" spc="5" dirty="0">
                <a:latin typeface="Trebuchet MS"/>
                <a:cs typeface="Trebuchet MS"/>
              </a:rPr>
              <a:t>t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item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(Dudi</a:t>
            </a:r>
            <a:r>
              <a:rPr sz="1800" dirty="0">
                <a:latin typeface="Trebuchet MS"/>
                <a:cs typeface="Trebuchet MS"/>
              </a:rPr>
              <a:t>s</a:t>
            </a:r>
            <a:r>
              <a:rPr sz="1800" spc="5" dirty="0">
                <a:latin typeface="Trebuchet MS"/>
                <a:cs typeface="Trebuchet MS"/>
              </a:rPr>
              <a:t>,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2011)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5371" y="13444666"/>
            <a:ext cx="4300220" cy="805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355" marR="5080" indent="-160655">
              <a:lnSpc>
                <a:spcPct val="100000"/>
              </a:lnSpc>
              <a:buFont typeface="Trebuchet MS"/>
              <a:buChar char="•"/>
              <a:tabLst>
                <a:tab pos="173990" algn="l"/>
              </a:tabLst>
            </a:pPr>
            <a:r>
              <a:rPr sz="1800" spc="5" dirty="0">
                <a:latin typeface="Trebuchet MS"/>
                <a:cs typeface="Trebuchet MS"/>
              </a:rPr>
              <a:t>Indexing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will</a:t>
            </a:r>
            <a:r>
              <a:rPr sz="1800" spc="10" dirty="0">
                <a:latin typeface="Trebuchet MS"/>
                <a:cs typeface="Trebuchet MS"/>
              </a:rPr>
              <a:t> be documented </a:t>
            </a:r>
            <a:r>
              <a:rPr sz="1800" spc="5" dirty="0">
                <a:latin typeface="Trebuchet MS"/>
                <a:cs typeface="Trebuchet MS"/>
              </a:rPr>
              <a:t>anytime the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signer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points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their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index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finger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at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a referent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(person,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place,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or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5" dirty="0">
                <a:latin typeface="Trebuchet MS"/>
                <a:cs typeface="Trebuchet MS"/>
              </a:rPr>
              <a:t>thing)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498543" y="2688203"/>
            <a:ext cx="1223645" cy="275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b="1" dirty="0">
                <a:latin typeface="Trebuchet MS"/>
                <a:cs typeface="Trebuchet MS"/>
              </a:rPr>
              <a:t>Di</a:t>
            </a:r>
            <a:r>
              <a:rPr sz="1950" b="1" spc="-5" dirty="0">
                <a:latin typeface="Trebuchet MS"/>
                <a:cs typeface="Trebuchet MS"/>
              </a:rPr>
              <a:t>scuss</a:t>
            </a:r>
            <a:r>
              <a:rPr sz="1950" b="1" dirty="0">
                <a:latin typeface="Trebuchet MS"/>
                <a:cs typeface="Trebuchet MS"/>
              </a:rPr>
              <a:t>i</a:t>
            </a:r>
            <a:r>
              <a:rPr sz="1950" b="1" spc="5" dirty="0">
                <a:latin typeface="Trebuchet MS"/>
                <a:cs typeface="Trebuchet MS"/>
              </a:rPr>
              <a:t>on</a:t>
            </a:r>
            <a:endParaRPr sz="1950">
              <a:latin typeface="Trebuchet MS"/>
              <a:cs typeface="Trebuchet MS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5511243" y="2935057"/>
            <a:ext cx="1198245" cy="0"/>
          </a:xfrm>
          <a:custGeom>
            <a:avLst/>
            <a:gdLst/>
            <a:ahLst/>
            <a:cxnLst/>
            <a:rect l="l" t="t" r="r" b="b"/>
            <a:pathLst>
              <a:path w="1198244">
                <a:moveTo>
                  <a:pt x="0" y="0"/>
                </a:moveTo>
                <a:lnTo>
                  <a:pt x="1198170" y="0"/>
                </a:lnTo>
              </a:path>
            </a:pathLst>
          </a:custGeom>
          <a:ln w="244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5649277" y="3339725"/>
            <a:ext cx="4298315" cy="566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" marR="5080" indent="-18415">
              <a:lnSpc>
                <a:spcPts val="2290"/>
              </a:lnSpc>
            </a:pPr>
            <a:r>
              <a:rPr sz="1950" spc="-75" dirty="0">
                <a:latin typeface="Trebuchet MS"/>
                <a:cs typeface="Trebuchet MS"/>
              </a:rPr>
              <a:t>R</a:t>
            </a:r>
            <a:r>
              <a:rPr sz="1950" dirty="0">
                <a:latin typeface="Trebuchet MS"/>
                <a:cs typeface="Trebuchet MS"/>
              </a:rPr>
              <a:t>esult</a:t>
            </a:r>
            <a:r>
              <a:rPr sz="1950" spc="5" dirty="0">
                <a:latin typeface="Trebuchet MS"/>
                <a:cs typeface="Trebuchet MS"/>
              </a:rPr>
              <a:t>s </a:t>
            </a:r>
            <a:r>
              <a:rPr sz="1950" spc="-5" dirty="0">
                <a:latin typeface="Trebuchet MS"/>
                <a:cs typeface="Trebuchet MS"/>
              </a:rPr>
              <a:t>o</a:t>
            </a:r>
            <a:r>
              <a:rPr sz="1950" dirty="0">
                <a:latin typeface="Trebuchet MS"/>
                <a:cs typeface="Trebuchet MS"/>
              </a:rPr>
              <a:t>f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th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 data </a:t>
            </a:r>
            <a:r>
              <a:rPr sz="1950" dirty="0">
                <a:latin typeface="Trebuchet MS"/>
                <a:cs typeface="Trebuchet MS"/>
              </a:rPr>
              <a:t>c</a:t>
            </a:r>
            <a:r>
              <a:rPr sz="1950" spc="-5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llectio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di</a:t>
            </a:r>
            <a:r>
              <a:rPr sz="1950" spc="-5" dirty="0">
                <a:latin typeface="Trebuchet MS"/>
                <a:cs typeface="Trebuchet MS"/>
              </a:rPr>
              <a:t>ff</a:t>
            </a:r>
            <a:r>
              <a:rPr sz="1950" spc="5" dirty="0">
                <a:latin typeface="Trebuchet MS"/>
                <a:cs typeface="Trebuchet MS"/>
              </a:rPr>
              <a:t>ered</a:t>
            </a:r>
            <a:r>
              <a:rPr sz="1950" dirty="0">
                <a:latin typeface="Trebuchet MS"/>
                <a:cs typeface="Trebuchet MS"/>
              </a:rPr>
              <a:t> fro</a:t>
            </a:r>
            <a:r>
              <a:rPr sz="1950" spc="15" dirty="0">
                <a:latin typeface="Trebuchet MS"/>
                <a:cs typeface="Trebuchet MS"/>
              </a:rPr>
              <a:t>m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o</a:t>
            </a:r>
            <a:r>
              <a:rPr sz="1950" spc="10" dirty="0">
                <a:latin typeface="Trebuchet MS"/>
                <a:cs typeface="Trebuchet MS"/>
              </a:rPr>
              <a:t>ne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v</a:t>
            </a:r>
            <a:r>
              <a:rPr sz="1950" spc="5" dirty="0">
                <a:latin typeface="Trebuchet MS"/>
                <a:cs typeface="Trebuchet MS"/>
              </a:rPr>
              <a:t>ide</a:t>
            </a:r>
            <a:r>
              <a:rPr sz="1950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 t</a:t>
            </a:r>
            <a:r>
              <a:rPr sz="1950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 the next.</a:t>
            </a:r>
            <a:endParaRPr sz="195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644748" y="4282105"/>
            <a:ext cx="3998595" cy="1148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" marR="5080" indent="-22860">
              <a:lnSpc>
                <a:spcPts val="2290"/>
              </a:lnSpc>
            </a:pPr>
            <a:r>
              <a:rPr sz="1950" dirty="0">
                <a:latin typeface="Trebuchet MS"/>
                <a:cs typeface="Trebuchet MS"/>
              </a:rPr>
              <a:t>T</a:t>
            </a:r>
            <a:r>
              <a:rPr sz="1950" spc="10" dirty="0">
                <a:latin typeface="Trebuchet MS"/>
                <a:cs typeface="Trebuchet MS"/>
              </a:rPr>
              <a:t>he</a:t>
            </a:r>
            <a:r>
              <a:rPr sz="1950" spc="5" dirty="0">
                <a:latin typeface="Trebuchet MS"/>
                <a:cs typeface="Trebuchet MS"/>
              </a:rPr>
              <a:t> DI inte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p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5" dirty="0">
                <a:latin typeface="Trebuchet MS"/>
                <a:cs typeface="Trebuchet MS"/>
              </a:rPr>
              <a:t>etin</a:t>
            </a:r>
            <a:r>
              <a:rPr sz="1950" dirty="0">
                <a:latin typeface="Trebuchet MS"/>
                <a:cs typeface="Trebuchet MS"/>
              </a:rPr>
              <a:t>g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amp</a:t>
            </a:r>
            <a:r>
              <a:rPr sz="1950" dirty="0">
                <a:latin typeface="Trebuchet MS"/>
                <a:cs typeface="Trebuchet MS"/>
              </a:rPr>
              <a:t>l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v</a:t>
            </a:r>
            <a:r>
              <a:rPr sz="1950" spc="10" dirty="0">
                <a:latin typeface="Trebuchet MS"/>
                <a:cs typeface="Trebuchet MS"/>
              </a:rPr>
              <a:t>iewed</a:t>
            </a:r>
            <a:r>
              <a:rPr sz="1950" spc="5" dirty="0">
                <a:latin typeface="Trebuchet MS"/>
                <a:cs typeface="Trebuchet MS"/>
              </a:rPr>
              <a:t> va</a:t>
            </a:r>
            <a:r>
              <a:rPr sz="1950" dirty="0">
                <a:latin typeface="Trebuchet MS"/>
                <a:cs typeface="Trebuchet MS"/>
              </a:rPr>
              <a:t>ri</a:t>
            </a:r>
            <a:r>
              <a:rPr sz="1950" spc="10" dirty="0">
                <a:latin typeface="Trebuchet MS"/>
                <a:cs typeface="Trebuchet MS"/>
              </a:rPr>
              <a:t>ed</a:t>
            </a:r>
            <a:r>
              <a:rPr sz="1950" spc="5" dirty="0">
                <a:latin typeface="Trebuchet MS"/>
                <a:cs typeface="Trebuchet MS"/>
              </a:rPr>
              <a:t> in </a:t>
            </a:r>
            <a:r>
              <a:rPr sz="1950" spc="10" dirty="0">
                <a:latin typeface="Trebuchet MS"/>
                <a:cs typeface="Trebuchet MS"/>
              </a:rPr>
              <a:t>eve</a:t>
            </a:r>
            <a:r>
              <a:rPr sz="1950" dirty="0">
                <a:latin typeface="Trebuchet MS"/>
                <a:cs typeface="Trebuchet MS"/>
              </a:rPr>
              <a:t>ry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one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of</a:t>
            </a:r>
            <a:r>
              <a:rPr sz="1950" spc="5" dirty="0">
                <a:latin typeface="Trebuchet MS"/>
                <a:cs typeface="Trebuchet MS"/>
              </a:rPr>
              <a:t> the three cate</a:t>
            </a:r>
            <a:r>
              <a:rPr sz="1950" dirty="0">
                <a:latin typeface="Trebuchet MS"/>
                <a:cs typeface="Trebuchet MS"/>
              </a:rPr>
              <a:t>gor</a:t>
            </a:r>
            <a:r>
              <a:rPr sz="1950" spc="5" dirty="0">
                <a:latin typeface="Trebuchet MS"/>
                <a:cs typeface="Trebuchet MS"/>
              </a:rPr>
              <a:t>ie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ana</a:t>
            </a:r>
            <a:r>
              <a:rPr sz="1950" dirty="0">
                <a:latin typeface="Trebuchet MS"/>
                <a:cs typeface="Trebuchet MS"/>
              </a:rPr>
              <a:t>l</a:t>
            </a:r>
            <a:r>
              <a:rPr sz="1950" spc="5" dirty="0">
                <a:latin typeface="Trebuchet MS"/>
                <a:cs typeface="Trebuchet MS"/>
              </a:rPr>
              <a:t>y</a:t>
            </a:r>
            <a:r>
              <a:rPr sz="1950" dirty="0">
                <a:latin typeface="Trebuchet MS"/>
                <a:cs typeface="Trebuchet MS"/>
              </a:rPr>
              <a:t>z</a:t>
            </a:r>
            <a:r>
              <a:rPr sz="1950" spc="5" dirty="0">
                <a:latin typeface="Trebuchet MS"/>
                <a:cs typeface="Trebuchet MS"/>
              </a:rPr>
              <a:t>ed; depicti</a:t>
            </a:r>
            <a:r>
              <a:rPr sz="1950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n, indexing, </a:t>
            </a:r>
            <a:r>
              <a:rPr sz="1950" spc="10" dirty="0">
                <a:latin typeface="Trebuchet MS"/>
                <a:cs typeface="Trebuchet MS"/>
              </a:rPr>
              <a:t>and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f</a:t>
            </a:r>
            <a:r>
              <a:rPr sz="1950" spc="5" dirty="0">
                <a:latin typeface="Trebuchet MS"/>
                <a:cs typeface="Trebuchet MS"/>
              </a:rPr>
              <a:t>inge</a:t>
            </a:r>
            <a:r>
              <a:rPr sz="1950" dirty="0">
                <a:latin typeface="Trebuchet MS"/>
                <a:cs typeface="Trebuchet MS"/>
              </a:rPr>
              <a:t>rs</a:t>
            </a:r>
            <a:r>
              <a:rPr sz="1950" spc="10" dirty="0">
                <a:latin typeface="Trebuchet MS"/>
                <a:cs typeface="Trebuchet MS"/>
              </a:rPr>
              <a:t>pe</a:t>
            </a:r>
            <a:r>
              <a:rPr sz="1950" dirty="0">
                <a:latin typeface="Trebuchet MS"/>
                <a:cs typeface="Trebuchet MS"/>
              </a:rPr>
              <a:t>ll</a:t>
            </a:r>
            <a:r>
              <a:rPr sz="1950" spc="5" dirty="0">
                <a:latin typeface="Trebuchet MS"/>
                <a:cs typeface="Trebuchet MS"/>
              </a:rPr>
              <a:t>ing.</a:t>
            </a:r>
            <a:endParaRPr sz="1950">
              <a:latin typeface="Trebuchet MS"/>
              <a:cs typeface="Trebuchet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649277" y="5806200"/>
            <a:ext cx="4155440" cy="2021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" marR="5080" indent="-18415">
              <a:lnSpc>
                <a:spcPts val="2290"/>
              </a:lnSpc>
            </a:pPr>
            <a:r>
              <a:rPr sz="1950" dirty="0">
                <a:latin typeface="Trebuchet MS"/>
                <a:cs typeface="Trebuchet MS"/>
              </a:rPr>
              <a:t>Initiall</a:t>
            </a:r>
            <a:r>
              <a:rPr sz="1950" spc="5" dirty="0">
                <a:latin typeface="Trebuchet MS"/>
                <a:cs typeface="Trebuchet MS"/>
              </a:rPr>
              <a:t>y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anticipate</a:t>
            </a:r>
            <a:r>
              <a:rPr sz="1950" spc="10" dirty="0">
                <a:latin typeface="Trebuchet MS"/>
                <a:cs typeface="Trebuchet MS"/>
              </a:rPr>
              <a:t>d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5" dirty="0">
                <a:latin typeface="Trebuchet MS"/>
                <a:cs typeface="Trebuchet MS"/>
              </a:rPr>
              <a:t>heavy depictio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 u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age</a:t>
            </a:r>
            <a:r>
              <a:rPr sz="1950" spc="5" dirty="0">
                <a:latin typeface="Trebuchet MS"/>
                <a:cs typeface="Trebuchet MS"/>
              </a:rPr>
              <a:t> in the </a:t>
            </a:r>
            <a:r>
              <a:rPr sz="1950" spc="10" dirty="0">
                <a:latin typeface="Trebuchet MS"/>
                <a:cs typeface="Trebuchet MS"/>
              </a:rPr>
              <a:t>Dea</a:t>
            </a:r>
            <a:r>
              <a:rPr sz="1950" dirty="0">
                <a:latin typeface="Trebuchet MS"/>
                <a:cs typeface="Trebuchet MS"/>
              </a:rPr>
              <a:t>f</a:t>
            </a:r>
            <a:r>
              <a:rPr sz="1950" spc="5" dirty="0">
                <a:latin typeface="Trebuchet MS"/>
                <a:cs typeface="Trebuchet MS"/>
              </a:rPr>
              <a:t> inte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p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5" dirty="0">
                <a:latin typeface="Trebuchet MS"/>
                <a:cs typeface="Trebuchet MS"/>
              </a:rPr>
              <a:t>ete</a:t>
            </a:r>
            <a:r>
              <a:rPr sz="1950" dirty="0">
                <a:latin typeface="Trebuchet MS"/>
                <a:cs typeface="Trebuchet MS"/>
              </a:rPr>
              <a:t>rs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w</a:t>
            </a:r>
            <a:r>
              <a:rPr sz="1950" dirty="0">
                <a:latin typeface="Trebuchet MS"/>
                <a:cs typeface="Trebuchet MS"/>
              </a:rPr>
              <a:t>or</a:t>
            </a:r>
            <a:r>
              <a:rPr sz="1950" spc="5" dirty="0">
                <a:latin typeface="Trebuchet MS"/>
                <a:cs typeface="Trebuchet MS"/>
              </a:rPr>
              <a:t>k, with </a:t>
            </a:r>
            <a:r>
              <a:rPr sz="1950" spc="10" dirty="0">
                <a:latin typeface="Trebuchet MS"/>
                <a:cs typeface="Trebuchet MS"/>
              </a:rPr>
              <a:t>an</a:t>
            </a:r>
            <a:r>
              <a:rPr sz="1950" spc="5" dirty="0">
                <a:latin typeface="Trebuchet MS"/>
                <a:cs typeface="Trebuchet MS"/>
              </a:rPr>
              <a:t> inc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ea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 in indexin</a:t>
            </a:r>
            <a:r>
              <a:rPr sz="1950" dirty="0">
                <a:latin typeface="Trebuchet MS"/>
                <a:cs typeface="Trebuchet MS"/>
              </a:rPr>
              <a:t>g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and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a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5" dirty="0">
                <a:latin typeface="Trebuchet MS"/>
                <a:cs typeface="Trebuchet MS"/>
              </a:rPr>
              <a:t>educti</a:t>
            </a:r>
            <a:r>
              <a:rPr sz="1950" dirty="0">
                <a:latin typeface="Trebuchet MS"/>
                <a:cs typeface="Trebuchet MS"/>
              </a:rPr>
              <a:t>o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of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f</a:t>
            </a:r>
            <a:r>
              <a:rPr sz="1950" spc="5" dirty="0">
                <a:latin typeface="Trebuchet MS"/>
                <a:cs typeface="Trebuchet MS"/>
              </a:rPr>
              <a:t>inge</a:t>
            </a:r>
            <a:r>
              <a:rPr sz="1950" dirty="0">
                <a:latin typeface="Trebuchet MS"/>
                <a:cs typeface="Trebuchet MS"/>
              </a:rPr>
              <a:t>rs</a:t>
            </a:r>
            <a:r>
              <a:rPr sz="1950" spc="10" dirty="0">
                <a:latin typeface="Trebuchet MS"/>
                <a:cs typeface="Trebuchet MS"/>
              </a:rPr>
              <a:t>pe</a:t>
            </a:r>
            <a:r>
              <a:rPr sz="1950" dirty="0">
                <a:latin typeface="Trebuchet MS"/>
                <a:cs typeface="Trebuchet MS"/>
              </a:rPr>
              <a:t>ll</a:t>
            </a:r>
            <a:r>
              <a:rPr sz="1950" spc="5" dirty="0">
                <a:latin typeface="Trebuchet MS"/>
                <a:cs typeface="Trebuchet MS"/>
              </a:rPr>
              <a:t>ing. </a:t>
            </a:r>
            <a:r>
              <a:rPr sz="1950" spc="10" dirty="0">
                <a:latin typeface="Trebuchet MS"/>
                <a:cs typeface="Trebuchet MS"/>
              </a:rPr>
              <a:t>Whi</a:t>
            </a:r>
            <a:r>
              <a:rPr sz="1950" dirty="0">
                <a:latin typeface="Trebuchet MS"/>
                <a:cs typeface="Trebuchet MS"/>
              </a:rPr>
              <a:t>l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so</a:t>
            </a:r>
            <a:r>
              <a:rPr sz="1950" spc="10" dirty="0">
                <a:latin typeface="Trebuchet MS"/>
                <a:cs typeface="Trebuchet MS"/>
              </a:rPr>
              <a:t>me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of</a:t>
            </a:r>
            <a:r>
              <a:rPr sz="1950" spc="5" dirty="0">
                <a:latin typeface="Trebuchet MS"/>
                <a:cs typeface="Trebuchet MS"/>
              </a:rPr>
              <a:t> thi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hyp</a:t>
            </a:r>
            <a:r>
              <a:rPr sz="1950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the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i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h</a:t>
            </a:r>
            <a:r>
              <a:rPr sz="1950" dirty="0">
                <a:latin typeface="Trebuchet MS"/>
                <a:cs typeface="Trebuchet MS"/>
              </a:rPr>
              <a:t>ol</a:t>
            </a:r>
            <a:r>
              <a:rPr sz="1950" spc="10" dirty="0">
                <a:latin typeface="Trebuchet MS"/>
                <a:cs typeface="Trebuchet MS"/>
              </a:rPr>
              <a:t>d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 weight </a:t>
            </a:r>
            <a:r>
              <a:rPr sz="1950" dirty="0">
                <a:latin typeface="Trebuchet MS"/>
                <a:cs typeface="Trebuchet MS"/>
              </a:rPr>
              <a:t>i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n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v</a:t>
            </a:r>
            <a:r>
              <a:rPr sz="1950" spc="5" dirty="0">
                <a:latin typeface="Trebuchet MS"/>
                <a:cs typeface="Trebuchet MS"/>
              </a:rPr>
              <a:t>ideo, </a:t>
            </a:r>
            <a:r>
              <a:rPr sz="1950" dirty="0">
                <a:latin typeface="Trebuchet MS"/>
                <a:cs typeface="Trebuchet MS"/>
              </a:rPr>
              <a:t>i</a:t>
            </a:r>
            <a:r>
              <a:rPr sz="1950" spc="5" dirty="0">
                <a:latin typeface="Trebuchet MS"/>
                <a:cs typeface="Trebuchet MS"/>
              </a:rPr>
              <a:t>t </a:t>
            </a:r>
            <a:r>
              <a:rPr sz="1950" spc="-5" dirty="0">
                <a:latin typeface="Trebuchet MS"/>
                <a:cs typeface="Trebuchet MS"/>
              </a:rPr>
              <a:t>i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 almost </a:t>
            </a:r>
            <a:r>
              <a:rPr sz="1950" dirty="0">
                <a:latin typeface="Trebuchet MS"/>
                <a:cs typeface="Trebuchet MS"/>
              </a:rPr>
              <a:t>c</a:t>
            </a:r>
            <a:r>
              <a:rPr sz="1950" spc="-5" dirty="0">
                <a:latin typeface="Trebuchet MS"/>
                <a:cs typeface="Trebuchet MS"/>
              </a:rPr>
              <a:t>o</a:t>
            </a:r>
            <a:r>
              <a:rPr sz="1950" dirty="0">
                <a:latin typeface="Trebuchet MS"/>
                <a:cs typeface="Trebuchet MS"/>
              </a:rPr>
              <a:t>ntradict</a:t>
            </a:r>
            <a:r>
              <a:rPr sz="1950" spc="10" dirty="0">
                <a:latin typeface="Trebuchet MS"/>
                <a:cs typeface="Trebuchet MS"/>
              </a:rPr>
              <a:t>o</a:t>
            </a:r>
            <a:r>
              <a:rPr sz="1950" dirty="0">
                <a:latin typeface="Trebuchet MS"/>
                <a:cs typeface="Trebuchet MS"/>
              </a:rPr>
              <a:t>ry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i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 anothe</a:t>
            </a:r>
            <a:r>
              <a:rPr sz="1950" spc="-265" dirty="0">
                <a:latin typeface="Trebuchet MS"/>
                <a:cs typeface="Trebuchet MS"/>
              </a:rPr>
              <a:t>r</a:t>
            </a:r>
            <a:r>
              <a:rPr sz="1950" spc="5" dirty="0">
                <a:latin typeface="Trebuchet MS"/>
                <a:cs typeface="Trebuchet MS"/>
              </a:rPr>
              <a:t>.</a:t>
            </a:r>
            <a:endParaRPr sz="1950">
              <a:latin typeface="Trebuchet MS"/>
              <a:cs typeface="Trebuchet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644773" y="8202869"/>
            <a:ext cx="3313429" cy="857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" marR="5080" indent="-22860">
              <a:lnSpc>
                <a:spcPts val="2290"/>
              </a:lnSpc>
            </a:pPr>
            <a:r>
              <a:rPr sz="1950" spc="-5" dirty="0">
                <a:latin typeface="Trebuchet MS"/>
                <a:cs typeface="Trebuchet MS"/>
              </a:rPr>
              <a:t>T</a:t>
            </a:r>
            <a:r>
              <a:rPr sz="1950" spc="5" dirty="0">
                <a:latin typeface="Trebuchet MS"/>
                <a:cs typeface="Trebuchet MS"/>
              </a:rPr>
              <a:t>h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v</a:t>
            </a:r>
            <a:r>
              <a:rPr sz="1950" spc="5" dirty="0">
                <a:latin typeface="Trebuchet MS"/>
                <a:cs typeface="Trebuchet MS"/>
              </a:rPr>
              <a:t>ideo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v</a:t>
            </a:r>
            <a:r>
              <a:rPr sz="1950" dirty="0">
                <a:latin typeface="Trebuchet MS"/>
                <a:cs typeface="Trebuchet MS"/>
              </a:rPr>
              <a:t>ar</a:t>
            </a:r>
            <a:r>
              <a:rPr sz="1950" spc="5" dirty="0">
                <a:latin typeface="Trebuchet MS"/>
                <a:cs typeface="Trebuchet MS"/>
              </a:rPr>
              <a:t>ied in </a:t>
            </a:r>
            <a:r>
              <a:rPr sz="1950" dirty="0">
                <a:latin typeface="Trebuchet MS"/>
                <a:cs typeface="Trebuchet MS"/>
              </a:rPr>
              <a:t>c</a:t>
            </a:r>
            <a:r>
              <a:rPr sz="1950" spc="-5" dirty="0">
                <a:latin typeface="Trebuchet MS"/>
                <a:cs typeface="Trebuchet MS"/>
              </a:rPr>
              <a:t>o</a:t>
            </a:r>
            <a:r>
              <a:rPr sz="1950" dirty="0">
                <a:latin typeface="Trebuchet MS"/>
                <a:cs typeface="Trebuchet MS"/>
              </a:rPr>
              <a:t>ntent, </a:t>
            </a:r>
            <a:r>
              <a:rPr sz="1950" spc="10" dirty="0">
                <a:latin typeface="Trebuchet MS"/>
                <a:cs typeface="Trebuchet MS"/>
              </a:rPr>
              <a:t>en</a:t>
            </a:r>
            <a:r>
              <a:rPr sz="1950" dirty="0">
                <a:latin typeface="Trebuchet MS"/>
                <a:cs typeface="Trebuchet MS"/>
              </a:rPr>
              <a:t>vi</a:t>
            </a:r>
            <a:r>
              <a:rPr sz="1950" spc="-5" dirty="0">
                <a:latin typeface="Trebuchet MS"/>
                <a:cs typeface="Trebuchet MS"/>
              </a:rPr>
              <a:t>ro</a:t>
            </a:r>
            <a:r>
              <a:rPr sz="1950" spc="5" dirty="0">
                <a:latin typeface="Trebuchet MS"/>
                <a:cs typeface="Trebuchet MS"/>
              </a:rPr>
              <a:t>nment,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audience</a:t>
            </a:r>
            <a:r>
              <a:rPr sz="1950" spc="5" dirty="0">
                <a:latin typeface="Trebuchet MS"/>
                <a:cs typeface="Trebuchet MS"/>
              </a:rPr>
              <a:t>,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spc="5" dirty="0">
                <a:latin typeface="Trebuchet MS"/>
                <a:cs typeface="Trebuchet MS"/>
              </a:rPr>
              <a:t>and</a:t>
            </a:r>
            <a:r>
              <a:rPr sz="1950" dirty="0">
                <a:latin typeface="Trebuchet MS"/>
                <a:cs typeface="Trebuchet MS"/>
              </a:rPr>
              <a:t> </a:t>
            </a:r>
            <a:r>
              <a:rPr sz="1950" spc="5" dirty="0">
                <a:latin typeface="Trebuchet MS"/>
                <a:cs typeface="Trebuchet MS"/>
              </a:rPr>
              <a:t>inte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p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5" dirty="0">
                <a:latin typeface="Trebuchet MS"/>
                <a:cs typeface="Trebuchet MS"/>
              </a:rPr>
              <a:t>ete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ag</a:t>
            </a:r>
            <a:r>
              <a:rPr sz="1950" spc="5" dirty="0">
                <a:latin typeface="Trebuchet MS"/>
                <a:cs typeface="Trebuchet MS"/>
              </a:rPr>
              <a:t>e.</a:t>
            </a:r>
            <a:endParaRPr sz="1950">
              <a:latin typeface="Trebuchet MS"/>
              <a:cs typeface="Trebuchet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498543" y="9436106"/>
            <a:ext cx="1289050" cy="275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b="1" spc="10" dirty="0">
                <a:latin typeface="Trebuchet MS"/>
                <a:cs typeface="Trebuchet MS"/>
              </a:rPr>
              <a:t>Conclusi</a:t>
            </a:r>
            <a:r>
              <a:rPr sz="1950" b="1" spc="5" dirty="0">
                <a:latin typeface="Trebuchet MS"/>
                <a:cs typeface="Trebuchet MS"/>
              </a:rPr>
              <a:t>on</a:t>
            </a:r>
            <a:endParaRPr sz="1950">
              <a:latin typeface="Trebuchet MS"/>
              <a:cs typeface="Trebuchet MS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5511243" y="9682963"/>
            <a:ext cx="1263650" cy="0"/>
          </a:xfrm>
          <a:custGeom>
            <a:avLst/>
            <a:gdLst/>
            <a:ahLst/>
            <a:cxnLst/>
            <a:rect l="l" t="t" r="r" b="b"/>
            <a:pathLst>
              <a:path w="1263650">
                <a:moveTo>
                  <a:pt x="0" y="0"/>
                </a:moveTo>
                <a:lnTo>
                  <a:pt x="1263391" y="0"/>
                </a:lnTo>
              </a:path>
            </a:pathLst>
          </a:custGeom>
          <a:ln w="244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5644773" y="10087627"/>
            <a:ext cx="4292600" cy="3184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" marR="5080" indent="-22860">
              <a:lnSpc>
                <a:spcPts val="2290"/>
              </a:lnSpc>
            </a:pPr>
            <a:r>
              <a:rPr sz="1950" spc="-5" dirty="0">
                <a:latin typeface="Trebuchet MS"/>
                <a:cs typeface="Trebuchet MS"/>
              </a:rPr>
              <a:t>T</a:t>
            </a:r>
            <a:r>
              <a:rPr sz="1950" spc="5" dirty="0">
                <a:latin typeface="Trebuchet MS"/>
                <a:cs typeface="Trebuchet MS"/>
              </a:rPr>
              <a:t>h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 data 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eems </a:t>
            </a:r>
            <a:r>
              <a:rPr sz="1950" dirty="0">
                <a:latin typeface="Trebuchet MS"/>
                <a:cs typeface="Trebuchet MS"/>
              </a:rPr>
              <a:t>t</a:t>
            </a:r>
            <a:r>
              <a:rPr sz="1950" spc="10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ho</a:t>
            </a:r>
            <a:r>
              <a:rPr sz="1950" spc="10" dirty="0">
                <a:latin typeface="Trebuchet MS"/>
                <a:cs typeface="Trebuchet MS"/>
              </a:rPr>
              <a:t>w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tha</a:t>
            </a:r>
            <a:r>
              <a:rPr sz="1950" spc="5" dirty="0">
                <a:latin typeface="Trebuchet MS"/>
                <a:cs typeface="Trebuchet MS"/>
              </a:rPr>
              <a:t>t </a:t>
            </a:r>
            <a:r>
              <a:rPr sz="1950" dirty="0">
                <a:latin typeface="Trebuchet MS"/>
                <a:cs typeface="Trebuchet MS"/>
              </a:rPr>
              <a:t>th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DI wil</a:t>
            </a:r>
            <a:r>
              <a:rPr sz="1950" spc="5" dirty="0">
                <a:latin typeface="Trebuchet MS"/>
                <a:cs typeface="Trebuchet MS"/>
              </a:rPr>
              <a:t>l deploy </a:t>
            </a:r>
            <a:r>
              <a:rPr sz="1950" dirty="0">
                <a:latin typeface="Trebuchet MS"/>
                <a:cs typeface="Trebuchet MS"/>
              </a:rPr>
              <a:t>di</a:t>
            </a:r>
            <a:r>
              <a:rPr sz="1950" spc="-5" dirty="0">
                <a:latin typeface="Trebuchet MS"/>
                <a:cs typeface="Trebuchet MS"/>
              </a:rPr>
              <a:t>ff</a:t>
            </a:r>
            <a:r>
              <a:rPr sz="1950" dirty="0">
                <a:latin typeface="Trebuchet MS"/>
                <a:cs typeface="Trebuchet MS"/>
              </a:rPr>
              <a:t>eren</a:t>
            </a:r>
            <a:r>
              <a:rPr sz="1950" spc="5" dirty="0">
                <a:latin typeface="Trebuchet MS"/>
                <a:cs typeface="Trebuchet MS"/>
              </a:rPr>
              <a:t>t</a:t>
            </a:r>
            <a:r>
              <a:rPr sz="1950" spc="10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technique</a:t>
            </a:r>
            <a:r>
              <a:rPr sz="1950" spc="5" dirty="0">
                <a:latin typeface="Trebuchet MS"/>
                <a:cs typeface="Trebuchet MS"/>
              </a:rPr>
              <a:t>s</a:t>
            </a:r>
            <a:r>
              <a:rPr sz="1950" spc="1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fo</a:t>
            </a:r>
            <a:r>
              <a:rPr sz="1950" dirty="0">
                <a:latin typeface="Trebuchet MS"/>
                <a:cs typeface="Trebuchet MS"/>
              </a:rPr>
              <a:t>r </a:t>
            </a:r>
            <a:r>
              <a:rPr sz="1950" spc="5" dirty="0">
                <a:latin typeface="Trebuchet MS"/>
                <a:cs typeface="Trebuchet MS"/>
              </a:rPr>
              <a:t>di</a:t>
            </a:r>
            <a:r>
              <a:rPr sz="1950" dirty="0">
                <a:latin typeface="Trebuchet MS"/>
                <a:cs typeface="Trebuchet MS"/>
              </a:rPr>
              <a:t>ff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5" dirty="0">
                <a:latin typeface="Trebuchet MS"/>
                <a:cs typeface="Trebuchet MS"/>
              </a:rPr>
              <a:t>ent 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ituati</a:t>
            </a:r>
            <a:r>
              <a:rPr sz="1950" dirty="0">
                <a:latin typeface="Trebuchet MS"/>
                <a:cs typeface="Trebuchet MS"/>
              </a:rPr>
              <a:t>o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dependin</a:t>
            </a:r>
            <a:r>
              <a:rPr sz="1950" dirty="0">
                <a:latin typeface="Trebuchet MS"/>
                <a:cs typeface="Trebuchet MS"/>
              </a:rPr>
              <a:t>g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o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spc="5" dirty="0">
                <a:latin typeface="Trebuchet MS"/>
                <a:cs typeface="Trebuchet MS"/>
              </a:rPr>
              <a:t> the en</a:t>
            </a:r>
            <a:r>
              <a:rPr sz="1950" dirty="0">
                <a:latin typeface="Trebuchet MS"/>
                <a:cs typeface="Trebuchet MS"/>
              </a:rPr>
              <a:t>v</a:t>
            </a:r>
            <a:r>
              <a:rPr sz="1950" spc="5" dirty="0">
                <a:latin typeface="Trebuchet MS"/>
                <a:cs typeface="Trebuchet MS"/>
              </a:rPr>
              <a:t>i</a:t>
            </a:r>
            <a:r>
              <a:rPr sz="1950" dirty="0">
                <a:latin typeface="Trebuchet MS"/>
                <a:cs typeface="Trebuchet MS"/>
              </a:rPr>
              <a:t>ro</a:t>
            </a:r>
            <a:r>
              <a:rPr sz="1950" spc="10" dirty="0">
                <a:latin typeface="Trebuchet MS"/>
                <a:cs typeface="Trebuchet MS"/>
              </a:rPr>
              <a:t>nment,</a:t>
            </a:r>
            <a:r>
              <a:rPr sz="1950" spc="5" dirty="0">
                <a:latin typeface="Trebuchet MS"/>
                <a:cs typeface="Trebuchet MS"/>
              </a:rPr>
              <a:t> c</a:t>
            </a:r>
            <a:r>
              <a:rPr sz="1950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ntent, </a:t>
            </a:r>
            <a:r>
              <a:rPr sz="1950" spc="10" dirty="0">
                <a:latin typeface="Trebuchet MS"/>
                <a:cs typeface="Trebuchet MS"/>
              </a:rPr>
              <a:t>and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l</a:t>
            </a:r>
            <a:r>
              <a:rPr sz="1950" spc="10" dirty="0">
                <a:latin typeface="Trebuchet MS"/>
                <a:cs typeface="Trebuchet MS"/>
              </a:rPr>
              <a:t>anguage</a:t>
            </a:r>
            <a:r>
              <a:rPr sz="1950" spc="5" dirty="0">
                <a:latin typeface="Trebuchet MS"/>
                <a:cs typeface="Trebuchet MS"/>
              </a:rPr>
              <a:t> needs </a:t>
            </a:r>
            <a:r>
              <a:rPr sz="1950" spc="-5" dirty="0">
                <a:latin typeface="Trebuchet MS"/>
                <a:cs typeface="Trebuchet MS"/>
              </a:rPr>
              <a:t>o</a:t>
            </a:r>
            <a:r>
              <a:rPr sz="1950" dirty="0">
                <a:latin typeface="Trebuchet MS"/>
                <a:cs typeface="Trebuchet MS"/>
              </a:rPr>
              <a:t>f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th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c</a:t>
            </a:r>
            <a:r>
              <a:rPr sz="1950" spc="-5" dirty="0">
                <a:latin typeface="Trebuchet MS"/>
                <a:cs typeface="Trebuchet MS"/>
              </a:rPr>
              <a:t>o</a:t>
            </a:r>
            <a:r>
              <a:rPr sz="1950" spc="10" dirty="0">
                <a:latin typeface="Trebuchet MS"/>
                <a:cs typeface="Trebuchet MS"/>
              </a:rPr>
              <a:t>n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um</a:t>
            </a:r>
            <a:r>
              <a:rPr sz="1950" spc="5" dirty="0">
                <a:latin typeface="Trebuchet MS"/>
                <a:cs typeface="Trebuchet MS"/>
              </a:rPr>
              <a:t>e</a:t>
            </a:r>
            <a:r>
              <a:rPr sz="1950" spc="-265" dirty="0">
                <a:latin typeface="Trebuchet MS"/>
                <a:cs typeface="Trebuchet MS"/>
              </a:rPr>
              <a:t>r</a:t>
            </a:r>
            <a:r>
              <a:rPr sz="1950" spc="5" dirty="0">
                <a:latin typeface="Trebuchet MS"/>
                <a:cs typeface="Trebuchet MS"/>
              </a:rPr>
              <a:t>.</a:t>
            </a:r>
            <a:r>
              <a:rPr sz="1950" spc="-30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T</a:t>
            </a:r>
            <a:r>
              <a:rPr sz="1950" spc="10" dirty="0">
                <a:latin typeface="Trebuchet MS"/>
                <a:cs typeface="Trebuchet MS"/>
              </a:rPr>
              <a:t>he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d</a:t>
            </a:r>
            <a:r>
              <a:rPr sz="1950" spc="-5" dirty="0">
                <a:latin typeface="Trebuchet MS"/>
                <a:cs typeface="Trebuchet MS"/>
              </a:rPr>
              <a:t>o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dirty="0">
                <a:latin typeface="Trebuchet MS"/>
                <a:cs typeface="Trebuchet MS"/>
              </a:rPr>
              <a:t>sn’t </a:t>
            </a:r>
            <a:r>
              <a:rPr sz="1950" spc="10" dirty="0">
                <a:latin typeface="Trebuchet MS"/>
                <a:cs typeface="Trebuchet MS"/>
              </a:rPr>
              <a:t>appear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t</a:t>
            </a:r>
            <a:r>
              <a:rPr sz="1950" spc="10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be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a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peci</a:t>
            </a:r>
            <a:r>
              <a:rPr sz="1950" dirty="0">
                <a:latin typeface="Trebuchet MS"/>
                <a:cs typeface="Trebuchet MS"/>
              </a:rPr>
              <a:t>f</a:t>
            </a:r>
            <a:r>
              <a:rPr sz="1950" spc="5" dirty="0">
                <a:latin typeface="Trebuchet MS"/>
                <a:cs typeface="Trebuchet MS"/>
              </a:rPr>
              <a:t>ic </a:t>
            </a:r>
            <a:r>
              <a:rPr sz="1950" dirty="0">
                <a:latin typeface="Trebuchet MS"/>
                <a:cs typeface="Trebuchet MS"/>
              </a:rPr>
              <a:t>tren</a:t>
            </a:r>
            <a:r>
              <a:rPr sz="1950" spc="10" dirty="0">
                <a:latin typeface="Trebuchet MS"/>
                <a:cs typeface="Trebuchet MS"/>
              </a:rPr>
              <a:t>d</a:t>
            </a:r>
            <a:r>
              <a:rPr sz="1950" spc="5" dirty="0">
                <a:latin typeface="Trebuchet MS"/>
                <a:cs typeface="Trebuchet MS"/>
              </a:rPr>
              <a:t> in any</a:t>
            </a:r>
            <a:r>
              <a:rPr sz="1950" dirty="0">
                <a:latin typeface="Trebuchet MS"/>
                <a:cs typeface="Trebuchet MS"/>
              </a:rPr>
              <a:t> of</a:t>
            </a:r>
            <a:r>
              <a:rPr sz="1950" spc="5" dirty="0">
                <a:latin typeface="Trebuchet MS"/>
                <a:cs typeface="Trebuchet MS"/>
              </a:rPr>
              <a:t> the </a:t>
            </a:r>
            <a:r>
              <a:rPr sz="1950" dirty="0">
                <a:latin typeface="Trebuchet MS"/>
                <a:cs typeface="Trebuchet MS"/>
              </a:rPr>
              <a:t>l</a:t>
            </a:r>
            <a:r>
              <a:rPr sz="1950" spc="5" dirty="0">
                <a:latin typeface="Trebuchet MS"/>
                <a:cs typeface="Trebuchet MS"/>
              </a:rPr>
              <a:t>ingui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tic </a:t>
            </a:r>
            <a:r>
              <a:rPr sz="1950" dirty="0">
                <a:latin typeface="Trebuchet MS"/>
                <a:cs typeface="Trebuchet MS"/>
              </a:rPr>
              <a:t>f</a:t>
            </a:r>
            <a:r>
              <a:rPr sz="1950" spc="5" dirty="0">
                <a:latin typeface="Trebuchet MS"/>
                <a:cs typeface="Trebuchet MS"/>
              </a:rPr>
              <a:t>eatu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ana</a:t>
            </a:r>
            <a:r>
              <a:rPr sz="1950" dirty="0">
                <a:latin typeface="Trebuchet MS"/>
                <a:cs typeface="Trebuchet MS"/>
              </a:rPr>
              <a:t>l</a:t>
            </a:r>
            <a:r>
              <a:rPr sz="1950" spc="5" dirty="0">
                <a:latin typeface="Trebuchet MS"/>
                <a:cs typeface="Trebuchet MS"/>
              </a:rPr>
              <a:t>y</a:t>
            </a:r>
            <a:r>
              <a:rPr sz="1950" dirty="0">
                <a:latin typeface="Trebuchet MS"/>
                <a:cs typeface="Trebuchet MS"/>
              </a:rPr>
              <a:t>z</a:t>
            </a:r>
            <a:r>
              <a:rPr sz="1950" spc="10" dirty="0">
                <a:latin typeface="Trebuchet MS"/>
                <a:cs typeface="Trebuchet MS"/>
              </a:rPr>
              <a:t>ed</a:t>
            </a:r>
            <a:r>
              <a:rPr sz="1950" spc="5" dirty="0">
                <a:latin typeface="Trebuchet MS"/>
                <a:cs typeface="Trebuchet MS"/>
              </a:rPr>
              <a:t> acr</a:t>
            </a:r>
            <a:r>
              <a:rPr sz="1950" spc="-5" dirty="0">
                <a:latin typeface="Trebuchet MS"/>
                <a:cs typeface="Trebuchet MS"/>
              </a:rPr>
              <a:t>os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a</a:t>
            </a:r>
            <a:r>
              <a:rPr sz="1950" dirty="0">
                <a:latin typeface="Trebuchet MS"/>
                <a:cs typeface="Trebuchet MS"/>
              </a:rPr>
              <a:t>ll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ample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.</a:t>
            </a:r>
            <a:r>
              <a:rPr sz="1950" spc="-30" dirty="0">
                <a:latin typeface="Trebuchet MS"/>
                <a:cs typeface="Trebuchet MS"/>
              </a:rPr>
              <a:t> </a:t>
            </a:r>
            <a:r>
              <a:rPr sz="1950" spc="-5" dirty="0">
                <a:latin typeface="Trebuchet MS"/>
                <a:cs typeface="Trebuchet MS"/>
              </a:rPr>
              <a:t>T</a:t>
            </a:r>
            <a:r>
              <a:rPr sz="1950" spc="5" dirty="0">
                <a:latin typeface="Trebuchet MS"/>
                <a:cs typeface="Trebuchet MS"/>
              </a:rPr>
              <a:t>h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c</a:t>
            </a:r>
            <a:r>
              <a:rPr sz="1950" spc="-5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ntent </a:t>
            </a:r>
            <a:r>
              <a:rPr sz="1950" spc="-5" dirty="0">
                <a:latin typeface="Trebuchet MS"/>
                <a:cs typeface="Trebuchet MS"/>
              </a:rPr>
              <a:t>o</a:t>
            </a:r>
            <a:r>
              <a:rPr sz="1950" dirty="0">
                <a:latin typeface="Trebuchet MS"/>
                <a:cs typeface="Trebuchet MS"/>
              </a:rPr>
              <a:t>f </a:t>
            </a:r>
            <a:r>
              <a:rPr sz="1950" spc="5" dirty="0">
                <a:latin typeface="Trebuchet MS"/>
                <a:cs typeface="Trebuchet MS"/>
              </a:rPr>
              <a:t>the t</a:t>
            </a:r>
            <a:r>
              <a:rPr sz="1950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pic </a:t>
            </a:r>
            <a:r>
              <a:rPr sz="1950" spc="10" dirty="0">
                <a:latin typeface="Trebuchet MS"/>
                <a:cs typeface="Trebuchet MS"/>
              </a:rPr>
              <a:t>and</a:t>
            </a:r>
            <a:r>
              <a:rPr sz="1950" spc="5" dirty="0">
                <a:latin typeface="Trebuchet MS"/>
                <a:cs typeface="Trebuchet MS"/>
              </a:rPr>
              <a:t> the c</a:t>
            </a:r>
            <a:r>
              <a:rPr sz="1950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ntext </a:t>
            </a:r>
            <a:r>
              <a:rPr sz="1950" dirty="0">
                <a:latin typeface="Trebuchet MS"/>
                <a:cs typeface="Trebuchet MS"/>
              </a:rPr>
              <a:t>of</a:t>
            </a:r>
            <a:r>
              <a:rPr sz="1950" spc="5" dirty="0">
                <a:latin typeface="Trebuchet MS"/>
                <a:cs typeface="Trebuchet MS"/>
              </a:rPr>
              <a:t> the 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ettin</a:t>
            </a:r>
            <a:r>
              <a:rPr sz="1950" dirty="0">
                <a:latin typeface="Trebuchet MS"/>
                <a:cs typeface="Trebuchet MS"/>
              </a:rPr>
              <a:t>g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10" dirty="0">
                <a:latin typeface="Trebuchet MS"/>
                <a:cs typeface="Trebuchet MS"/>
              </a:rPr>
              <a:t>eem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 t</a:t>
            </a:r>
            <a:r>
              <a:rPr sz="1950" dirty="0">
                <a:latin typeface="Trebuchet MS"/>
                <a:cs typeface="Trebuchet MS"/>
              </a:rPr>
              <a:t>o</a:t>
            </a:r>
            <a:r>
              <a:rPr sz="1950" spc="5" dirty="0">
                <a:latin typeface="Trebuchet MS"/>
                <a:cs typeface="Trebuchet MS"/>
              </a:rPr>
              <a:t> in</a:t>
            </a:r>
            <a:r>
              <a:rPr sz="1950" dirty="0">
                <a:latin typeface="Trebuchet MS"/>
                <a:cs typeface="Trebuchet MS"/>
              </a:rPr>
              <a:t>fl</a:t>
            </a:r>
            <a:r>
              <a:rPr sz="1950" spc="10" dirty="0">
                <a:latin typeface="Trebuchet MS"/>
                <a:cs typeface="Trebuchet MS"/>
              </a:rPr>
              <a:t>uence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what</a:t>
            </a:r>
            <a:r>
              <a:rPr sz="1950" spc="5" dirty="0">
                <a:latin typeface="Trebuchet MS"/>
                <a:cs typeface="Trebuchet MS"/>
              </a:rPr>
              <a:t> kind </a:t>
            </a:r>
            <a:r>
              <a:rPr sz="1950" dirty="0">
                <a:latin typeface="Trebuchet MS"/>
                <a:cs typeface="Trebuchet MS"/>
              </a:rPr>
              <a:t>of</a:t>
            </a:r>
            <a:r>
              <a:rPr sz="1950" spc="5" dirty="0">
                <a:latin typeface="Trebuchet MS"/>
                <a:cs typeface="Trebuchet MS"/>
              </a:rPr>
              <a:t> technique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we</a:t>
            </a:r>
            <a:r>
              <a:rPr sz="1950" dirty="0">
                <a:latin typeface="Trebuchet MS"/>
                <a:cs typeface="Trebuchet MS"/>
              </a:rPr>
              <a:t>r</a:t>
            </a:r>
            <a:r>
              <a:rPr sz="1950" spc="10" dirty="0">
                <a:latin typeface="Trebuchet MS"/>
                <a:cs typeface="Trebuchet MS"/>
              </a:rPr>
              <a:t>e</a:t>
            </a:r>
            <a:r>
              <a:rPr sz="1950" spc="5" dirty="0">
                <a:latin typeface="Trebuchet MS"/>
                <a:cs typeface="Trebuchet MS"/>
              </a:rPr>
              <a:t> </a:t>
            </a:r>
            <a:r>
              <a:rPr sz="1950" spc="10" dirty="0">
                <a:latin typeface="Trebuchet MS"/>
                <a:cs typeface="Trebuchet MS"/>
              </a:rPr>
              <a:t>u</a:t>
            </a:r>
            <a:r>
              <a:rPr sz="1950" dirty="0">
                <a:latin typeface="Trebuchet MS"/>
                <a:cs typeface="Trebuchet MS"/>
              </a:rPr>
              <a:t>s</a:t>
            </a:r>
            <a:r>
              <a:rPr sz="1950" spc="5" dirty="0">
                <a:latin typeface="Trebuchet MS"/>
                <a:cs typeface="Trebuchet MS"/>
              </a:rPr>
              <a:t>ed.</a:t>
            </a:r>
            <a:endParaRPr sz="1950">
              <a:latin typeface="Trebuchet MS"/>
              <a:cs typeface="Trebuchet MS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917" y="5564503"/>
            <a:ext cx="8407837" cy="2737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753</Words>
  <Application>Microsoft Macintosh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American Typewriter</vt:lpstr>
      <vt:lpstr>Calibri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Poster presentation</dc:title>
  <cp:lastModifiedBy>Microsoft Office User</cp:lastModifiedBy>
  <cp:revision>1</cp:revision>
  <dcterms:created xsi:type="dcterms:W3CDTF">2017-07-20T10:50:25Z</dcterms:created>
  <dcterms:modified xsi:type="dcterms:W3CDTF">2017-07-20T14:58:37Z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2015-05-01T00:00:00Z</vt:filetime>
  </property>
  <property fmtid="{D5CDD505-2E9C-101B-9397-08002B2CF9AE}" pid="3" name="LastSaved">
    <vt:filetime>2017-07-20T00:00:00Z</vt:filetime>
  </property>
</Properties>
</file>