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0104100" cy="15081250"/>
  <p:notesSz cx="20104100" cy="1508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4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47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5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69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3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3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50780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2820" y="131360"/>
            <a:ext cx="18063231" cy="2027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6224" y="145422"/>
            <a:ext cx="18016220" cy="1981835"/>
          </a:xfrm>
          <a:custGeom>
            <a:avLst/>
            <a:gdLst/>
            <a:ahLst/>
            <a:cxnLst/>
            <a:rect l="l" t="t" r="r" b="b"/>
            <a:pathLst>
              <a:path w="18016220" h="1981835">
                <a:moveTo>
                  <a:pt x="17952028" y="1846124"/>
                </a:moveTo>
                <a:lnTo>
                  <a:pt x="63714" y="1846124"/>
                </a:lnTo>
                <a:lnTo>
                  <a:pt x="79491" y="1866004"/>
                </a:lnTo>
                <a:lnTo>
                  <a:pt x="96721" y="1884602"/>
                </a:lnTo>
                <a:lnTo>
                  <a:pt x="135199" y="1917609"/>
                </a:lnTo>
                <a:lnTo>
                  <a:pt x="178468" y="1944464"/>
                </a:lnTo>
                <a:lnTo>
                  <a:pt x="225849" y="1964488"/>
                </a:lnTo>
                <a:lnTo>
                  <a:pt x="276662" y="1977002"/>
                </a:lnTo>
                <a:lnTo>
                  <a:pt x="330227" y="1981324"/>
                </a:lnTo>
                <a:lnTo>
                  <a:pt x="17685515" y="1981324"/>
                </a:lnTo>
                <a:lnTo>
                  <a:pt x="17739080" y="1977002"/>
                </a:lnTo>
                <a:lnTo>
                  <a:pt x="17789893" y="1964488"/>
                </a:lnTo>
                <a:lnTo>
                  <a:pt x="17837274" y="1944464"/>
                </a:lnTo>
                <a:lnTo>
                  <a:pt x="17880543" y="1917609"/>
                </a:lnTo>
                <a:lnTo>
                  <a:pt x="17919022" y="1884602"/>
                </a:lnTo>
                <a:lnTo>
                  <a:pt x="17952028" y="1846124"/>
                </a:lnTo>
                <a:close/>
              </a:path>
              <a:path w="18016220" h="1981835">
                <a:moveTo>
                  <a:pt x="17989792" y="1779635"/>
                </a:moveTo>
                <a:lnTo>
                  <a:pt x="25950" y="1779635"/>
                </a:lnTo>
                <a:lnTo>
                  <a:pt x="36859" y="1802854"/>
                </a:lnTo>
                <a:lnTo>
                  <a:pt x="49475" y="1825045"/>
                </a:lnTo>
                <a:lnTo>
                  <a:pt x="17966268" y="1825045"/>
                </a:lnTo>
                <a:lnTo>
                  <a:pt x="17978884" y="1802854"/>
                </a:lnTo>
                <a:lnTo>
                  <a:pt x="17989792" y="1779635"/>
                </a:lnTo>
                <a:close/>
              </a:path>
              <a:path w="18016220" h="1981835">
                <a:moveTo>
                  <a:pt x="17978884" y="178465"/>
                </a:moveTo>
                <a:lnTo>
                  <a:pt x="36859" y="178465"/>
                </a:lnTo>
                <a:lnTo>
                  <a:pt x="16835" y="225845"/>
                </a:lnTo>
                <a:lnTo>
                  <a:pt x="4322" y="276658"/>
                </a:lnTo>
                <a:lnTo>
                  <a:pt x="0" y="330222"/>
                </a:lnTo>
                <a:lnTo>
                  <a:pt x="0" y="1651095"/>
                </a:lnTo>
                <a:lnTo>
                  <a:pt x="1094" y="1678179"/>
                </a:lnTo>
                <a:lnTo>
                  <a:pt x="4322" y="1704660"/>
                </a:lnTo>
                <a:lnTo>
                  <a:pt x="9597" y="1730453"/>
                </a:lnTo>
                <a:lnTo>
                  <a:pt x="16835" y="1755473"/>
                </a:lnTo>
                <a:lnTo>
                  <a:pt x="17998908" y="1755473"/>
                </a:lnTo>
                <a:lnTo>
                  <a:pt x="18006146" y="1730453"/>
                </a:lnTo>
                <a:lnTo>
                  <a:pt x="18011421" y="1704660"/>
                </a:lnTo>
                <a:lnTo>
                  <a:pt x="18014649" y="1678179"/>
                </a:lnTo>
                <a:lnTo>
                  <a:pt x="18015743" y="1651095"/>
                </a:lnTo>
                <a:lnTo>
                  <a:pt x="18015743" y="330222"/>
                </a:lnTo>
                <a:lnTo>
                  <a:pt x="18011421" y="276658"/>
                </a:lnTo>
                <a:lnTo>
                  <a:pt x="17998908" y="225845"/>
                </a:lnTo>
                <a:lnTo>
                  <a:pt x="17978884" y="178465"/>
                </a:lnTo>
                <a:close/>
              </a:path>
              <a:path w="18016220" h="1981835">
                <a:moveTo>
                  <a:pt x="17685515" y="0"/>
                </a:moveTo>
                <a:lnTo>
                  <a:pt x="330227" y="0"/>
                </a:lnTo>
                <a:lnTo>
                  <a:pt x="303143" y="1094"/>
                </a:lnTo>
                <a:lnTo>
                  <a:pt x="250870" y="9596"/>
                </a:lnTo>
                <a:lnTo>
                  <a:pt x="201687" y="25950"/>
                </a:lnTo>
                <a:lnTo>
                  <a:pt x="156277" y="49474"/>
                </a:lnTo>
                <a:lnTo>
                  <a:pt x="115318" y="79489"/>
                </a:lnTo>
                <a:lnTo>
                  <a:pt x="79491" y="115316"/>
                </a:lnTo>
                <a:lnTo>
                  <a:pt x="49475" y="156274"/>
                </a:lnTo>
                <a:lnTo>
                  <a:pt x="17966268" y="156274"/>
                </a:lnTo>
                <a:lnTo>
                  <a:pt x="17936251" y="115316"/>
                </a:lnTo>
                <a:lnTo>
                  <a:pt x="17900424" y="79489"/>
                </a:lnTo>
                <a:lnTo>
                  <a:pt x="17859465" y="49474"/>
                </a:lnTo>
                <a:lnTo>
                  <a:pt x="17814055" y="25950"/>
                </a:lnTo>
                <a:lnTo>
                  <a:pt x="17764873" y="9596"/>
                </a:lnTo>
                <a:lnTo>
                  <a:pt x="17712599" y="1094"/>
                </a:lnTo>
                <a:lnTo>
                  <a:pt x="17685515" y="0"/>
                </a:lnTo>
                <a:close/>
              </a:path>
            </a:pathLst>
          </a:custGeom>
          <a:solidFill>
            <a:srgbClr val="6A8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36225" y="145423"/>
            <a:ext cx="18016220" cy="1981835"/>
          </a:xfrm>
          <a:custGeom>
            <a:avLst/>
            <a:gdLst/>
            <a:ahLst/>
            <a:cxnLst/>
            <a:rect l="l" t="t" r="r" b="b"/>
            <a:pathLst>
              <a:path w="18016220" h="1981835">
                <a:moveTo>
                  <a:pt x="17685515" y="0"/>
                </a:moveTo>
                <a:lnTo>
                  <a:pt x="17739080" y="4322"/>
                </a:lnTo>
                <a:lnTo>
                  <a:pt x="17789893" y="16835"/>
                </a:lnTo>
                <a:lnTo>
                  <a:pt x="17837274" y="36859"/>
                </a:lnTo>
                <a:lnTo>
                  <a:pt x="17880543" y="63714"/>
                </a:lnTo>
                <a:lnTo>
                  <a:pt x="17919021" y="96721"/>
                </a:lnTo>
                <a:lnTo>
                  <a:pt x="17952028" y="135199"/>
                </a:lnTo>
                <a:lnTo>
                  <a:pt x="17978883" y="178468"/>
                </a:lnTo>
                <a:lnTo>
                  <a:pt x="17998907" y="225849"/>
                </a:lnTo>
                <a:lnTo>
                  <a:pt x="18011420" y="276662"/>
                </a:lnTo>
                <a:lnTo>
                  <a:pt x="18015742" y="330227"/>
                </a:lnTo>
                <a:lnTo>
                  <a:pt x="18015742" y="1651100"/>
                </a:lnTo>
                <a:lnTo>
                  <a:pt x="18011420" y="1704664"/>
                </a:lnTo>
                <a:lnTo>
                  <a:pt x="17998907" y="1755477"/>
                </a:lnTo>
                <a:lnTo>
                  <a:pt x="17978883" y="1802858"/>
                </a:lnTo>
                <a:lnTo>
                  <a:pt x="17952028" y="1846128"/>
                </a:lnTo>
                <a:lnTo>
                  <a:pt x="17919021" y="1884606"/>
                </a:lnTo>
                <a:lnTo>
                  <a:pt x="17880543" y="1917612"/>
                </a:lnTo>
                <a:lnTo>
                  <a:pt x="17837274" y="1944468"/>
                </a:lnTo>
                <a:lnTo>
                  <a:pt x="17789893" y="1964492"/>
                </a:lnTo>
                <a:lnTo>
                  <a:pt x="17739080" y="1977005"/>
                </a:lnTo>
                <a:lnTo>
                  <a:pt x="17685515" y="1981327"/>
                </a:lnTo>
                <a:lnTo>
                  <a:pt x="330227" y="1981327"/>
                </a:lnTo>
                <a:lnTo>
                  <a:pt x="276662" y="1977005"/>
                </a:lnTo>
                <a:lnTo>
                  <a:pt x="225849" y="1964492"/>
                </a:lnTo>
                <a:lnTo>
                  <a:pt x="178468" y="1944468"/>
                </a:lnTo>
                <a:lnTo>
                  <a:pt x="135199" y="1917612"/>
                </a:lnTo>
                <a:lnTo>
                  <a:pt x="96721" y="1884606"/>
                </a:lnTo>
                <a:lnTo>
                  <a:pt x="63714" y="1846128"/>
                </a:lnTo>
                <a:lnTo>
                  <a:pt x="36859" y="1802858"/>
                </a:lnTo>
                <a:lnTo>
                  <a:pt x="16835" y="1755477"/>
                </a:lnTo>
                <a:lnTo>
                  <a:pt x="4322" y="1704664"/>
                </a:lnTo>
                <a:lnTo>
                  <a:pt x="0" y="1651100"/>
                </a:lnTo>
                <a:lnTo>
                  <a:pt x="0" y="330227"/>
                </a:lnTo>
                <a:lnTo>
                  <a:pt x="4322" y="276662"/>
                </a:lnTo>
                <a:lnTo>
                  <a:pt x="16835" y="225849"/>
                </a:lnTo>
                <a:lnTo>
                  <a:pt x="36859" y="178468"/>
                </a:lnTo>
                <a:lnTo>
                  <a:pt x="63714" y="135199"/>
                </a:lnTo>
                <a:lnTo>
                  <a:pt x="96721" y="96721"/>
                </a:lnTo>
                <a:lnTo>
                  <a:pt x="135199" y="63714"/>
                </a:lnTo>
                <a:lnTo>
                  <a:pt x="178468" y="36859"/>
                </a:lnTo>
                <a:lnTo>
                  <a:pt x="225849" y="16835"/>
                </a:lnTo>
                <a:lnTo>
                  <a:pt x="276662" y="4322"/>
                </a:lnTo>
                <a:lnTo>
                  <a:pt x="330227" y="0"/>
                </a:lnTo>
                <a:lnTo>
                  <a:pt x="17685515" y="0"/>
                </a:lnTo>
                <a:close/>
              </a:path>
            </a:pathLst>
          </a:custGeom>
          <a:ln w="5817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9275" y="2284558"/>
            <a:ext cx="4460597" cy="122813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8257" y="2304368"/>
            <a:ext cx="4401185" cy="12223115"/>
          </a:xfrm>
          <a:custGeom>
            <a:avLst/>
            <a:gdLst/>
            <a:ahLst/>
            <a:cxnLst/>
            <a:rect l="l" t="t" r="r" b="b"/>
            <a:pathLst>
              <a:path w="4401185" h="12223115">
                <a:moveTo>
                  <a:pt x="4379805" y="557255"/>
                </a:moveTo>
                <a:lnTo>
                  <a:pt x="21318" y="557255"/>
                </a:lnTo>
                <a:lnTo>
                  <a:pt x="9600" y="614549"/>
                </a:lnTo>
                <a:lnTo>
                  <a:pt x="2431" y="673371"/>
                </a:lnTo>
                <a:lnTo>
                  <a:pt x="0" y="733532"/>
                </a:lnTo>
                <a:lnTo>
                  <a:pt x="0" y="11489401"/>
                </a:lnTo>
                <a:lnTo>
                  <a:pt x="2431" y="11549562"/>
                </a:lnTo>
                <a:lnTo>
                  <a:pt x="9600" y="11608384"/>
                </a:lnTo>
                <a:lnTo>
                  <a:pt x="21318" y="11665678"/>
                </a:lnTo>
                <a:lnTo>
                  <a:pt x="37396" y="11721255"/>
                </a:lnTo>
                <a:lnTo>
                  <a:pt x="57644" y="11774926"/>
                </a:lnTo>
                <a:lnTo>
                  <a:pt x="81875" y="11826503"/>
                </a:lnTo>
                <a:lnTo>
                  <a:pt x="109900" y="11875796"/>
                </a:lnTo>
                <a:lnTo>
                  <a:pt x="141529" y="11922618"/>
                </a:lnTo>
                <a:lnTo>
                  <a:pt x="176575" y="11966778"/>
                </a:lnTo>
                <a:lnTo>
                  <a:pt x="214847" y="12008089"/>
                </a:lnTo>
                <a:lnTo>
                  <a:pt x="256158" y="12046362"/>
                </a:lnTo>
                <a:lnTo>
                  <a:pt x="300318" y="12081407"/>
                </a:lnTo>
                <a:lnTo>
                  <a:pt x="347140" y="12113036"/>
                </a:lnTo>
                <a:lnTo>
                  <a:pt x="396433" y="12141061"/>
                </a:lnTo>
                <a:lnTo>
                  <a:pt x="448010" y="12165292"/>
                </a:lnTo>
                <a:lnTo>
                  <a:pt x="501681" y="12185540"/>
                </a:lnTo>
                <a:lnTo>
                  <a:pt x="557258" y="12201618"/>
                </a:lnTo>
                <a:lnTo>
                  <a:pt x="614551" y="12213336"/>
                </a:lnTo>
                <a:lnTo>
                  <a:pt x="673373" y="12220505"/>
                </a:lnTo>
                <a:lnTo>
                  <a:pt x="733535" y="12222936"/>
                </a:lnTo>
                <a:lnTo>
                  <a:pt x="3667588" y="12222936"/>
                </a:lnTo>
                <a:lnTo>
                  <a:pt x="3727749" y="12220505"/>
                </a:lnTo>
                <a:lnTo>
                  <a:pt x="3786571" y="12213336"/>
                </a:lnTo>
                <a:lnTo>
                  <a:pt x="3843865" y="12201618"/>
                </a:lnTo>
                <a:lnTo>
                  <a:pt x="3899442" y="12185540"/>
                </a:lnTo>
                <a:lnTo>
                  <a:pt x="3953113" y="12165292"/>
                </a:lnTo>
                <a:lnTo>
                  <a:pt x="4004690" y="12141061"/>
                </a:lnTo>
                <a:lnTo>
                  <a:pt x="4053983" y="12113036"/>
                </a:lnTo>
                <a:lnTo>
                  <a:pt x="4100805" y="12081407"/>
                </a:lnTo>
                <a:lnTo>
                  <a:pt x="4144965" y="12046362"/>
                </a:lnTo>
                <a:lnTo>
                  <a:pt x="4186276" y="12008089"/>
                </a:lnTo>
                <a:lnTo>
                  <a:pt x="4224549" y="11966778"/>
                </a:lnTo>
                <a:lnTo>
                  <a:pt x="4259594" y="11922618"/>
                </a:lnTo>
                <a:lnTo>
                  <a:pt x="4291223" y="11875796"/>
                </a:lnTo>
                <a:lnTo>
                  <a:pt x="4319248" y="11826503"/>
                </a:lnTo>
                <a:lnTo>
                  <a:pt x="4343479" y="11774926"/>
                </a:lnTo>
                <a:lnTo>
                  <a:pt x="4363727" y="11721255"/>
                </a:lnTo>
                <a:lnTo>
                  <a:pt x="4379805" y="11665678"/>
                </a:lnTo>
                <a:lnTo>
                  <a:pt x="4391523" y="11608384"/>
                </a:lnTo>
                <a:lnTo>
                  <a:pt x="4398692" y="11549562"/>
                </a:lnTo>
                <a:lnTo>
                  <a:pt x="4401124" y="11489401"/>
                </a:lnTo>
                <a:lnTo>
                  <a:pt x="4401124" y="733532"/>
                </a:lnTo>
                <a:lnTo>
                  <a:pt x="4398692" y="673371"/>
                </a:lnTo>
                <a:lnTo>
                  <a:pt x="4391523" y="614549"/>
                </a:lnTo>
                <a:lnTo>
                  <a:pt x="4379805" y="557255"/>
                </a:lnTo>
                <a:close/>
              </a:path>
              <a:path w="4401185" h="12223115">
                <a:moveTo>
                  <a:pt x="4319248" y="396431"/>
                </a:moveTo>
                <a:lnTo>
                  <a:pt x="81875" y="396431"/>
                </a:lnTo>
                <a:lnTo>
                  <a:pt x="57644" y="448008"/>
                </a:lnTo>
                <a:lnTo>
                  <a:pt x="37396" y="501679"/>
                </a:lnTo>
                <a:lnTo>
                  <a:pt x="4363727" y="501679"/>
                </a:lnTo>
                <a:lnTo>
                  <a:pt x="4343479" y="448008"/>
                </a:lnTo>
                <a:lnTo>
                  <a:pt x="4319248" y="396431"/>
                </a:lnTo>
                <a:close/>
              </a:path>
              <a:path w="4401185" h="12223115">
                <a:moveTo>
                  <a:pt x="3667588" y="0"/>
                </a:moveTo>
                <a:lnTo>
                  <a:pt x="733535" y="0"/>
                </a:lnTo>
                <a:lnTo>
                  <a:pt x="673373" y="2431"/>
                </a:lnTo>
                <a:lnTo>
                  <a:pt x="614551" y="9600"/>
                </a:lnTo>
                <a:lnTo>
                  <a:pt x="557258" y="21318"/>
                </a:lnTo>
                <a:lnTo>
                  <a:pt x="501681" y="37395"/>
                </a:lnTo>
                <a:lnTo>
                  <a:pt x="448010" y="57644"/>
                </a:lnTo>
                <a:lnTo>
                  <a:pt x="396433" y="81875"/>
                </a:lnTo>
                <a:lnTo>
                  <a:pt x="347140" y="109899"/>
                </a:lnTo>
                <a:lnTo>
                  <a:pt x="300318" y="141529"/>
                </a:lnTo>
                <a:lnTo>
                  <a:pt x="256158" y="176574"/>
                </a:lnTo>
                <a:lnTo>
                  <a:pt x="214847" y="214846"/>
                </a:lnTo>
                <a:lnTo>
                  <a:pt x="176575" y="256157"/>
                </a:lnTo>
                <a:lnTo>
                  <a:pt x="141529" y="300317"/>
                </a:lnTo>
                <a:lnTo>
                  <a:pt x="109900" y="347138"/>
                </a:lnTo>
                <a:lnTo>
                  <a:pt x="4291223" y="347138"/>
                </a:lnTo>
                <a:lnTo>
                  <a:pt x="4259594" y="300317"/>
                </a:lnTo>
                <a:lnTo>
                  <a:pt x="4224549" y="256157"/>
                </a:lnTo>
                <a:lnTo>
                  <a:pt x="4186276" y="214846"/>
                </a:lnTo>
                <a:lnTo>
                  <a:pt x="4144965" y="176574"/>
                </a:lnTo>
                <a:lnTo>
                  <a:pt x="4100805" y="141529"/>
                </a:lnTo>
                <a:lnTo>
                  <a:pt x="4053983" y="109899"/>
                </a:lnTo>
                <a:lnTo>
                  <a:pt x="4004690" y="81875"/>
                </a:lnTo>
                <a:lnTo>
                  <a:pt x="3953113" y="57644"/>
                </a:lnTo>
                <a:lnTo>
                  <a:pt x="3899442" y="37395"/>
                </a:lnTo>
                <a:lnTo>
                  <a:pt x="3843865" y="21318"/>
                </a:lnTo>
                <a:lnTo>
                  <a:pt x="3786571" y="9600"/>
                </a:lnTo>
                <a:lnTo>
                  <a:pt x="3727749" y="2431"/>
                </a:lnTo>
                <a:lnTo>
                  <a:pt x="3667588" y="0"/>
                </a:lnTo>
                <a:close/>
              </a:path>
            </a:pathLst>
          </a:custGeom>
          <a:solidFill>
            <a:srgbClr val="C09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18257" y="2304369"/>
            <a:ext cx="4401185" cy="12223115"/>
          </a:xfrm>
          <a:custGeom>
            <a:avLst/>
            <a:gdLst/>
            <a:ahLst/>
            <a:cxnLst/>
            <a:rect l="l" t="t" r="r" b="b"/>
            <a:pathLst>
              <a:path w="4401185" h="12223115">
                <a:moveTo>
                  <a:pt x="0" y="733535"/>
                </a:moveTo>
                <a:lnTo>
                  <a:pt x="2431" y="673374"/>
                </a:lnTo>
                <a:lnTo>
                  <a:pt x="9600" y="614552"/>
                </a:lnTo>
                <a:lnTo>
                  <a:pt x="21318" y="557258"/>
                </a:lnTo>
                <a:lnTo>
                  <a:pt x="37396" y="501681"/>
                </a:lnTo>
                <a:lnTo>
                  <a:pt x="57644" y="448010"/>
                </a:lnTo>
                <a:lnTo>
                  <a:pt x="81875" y="396433"/>
                </a:lnTo>
                <a:lnTo>
                  <a:pt x="109900" y="347140"/>
                </a:lnTo>
                <a:lnTo>
                  <a:pt x="141529" y="300319"/>
                </a:lnTo>
                <a:lnTo>
                  <a:pt x="176575" y="256158"/>
                </a:lnTo>
                <a:lnTo>
                  <a:pt x="214847" y="214847"/>
                </a:lnTo>
                <a:lnTo>
                  <a:pt x="256158" y="176575"/>
                </a:lnTo>
                <a:lnTo>
                  <a:pt x="300318" y="141529"/>
                </a:lnTo>
                <a:lnTo>
                  <a:pt x="347140" y="109900"/>
                </a:lnTo>
                <a:lnTo>
                  <a:pt x="396433" y="81875"/>
                </a:lnTo>
                <a:lnTo>
                  <a:pt x="448010" y="57644"/>
                </a:lnTo>
                <a:lnTo>
                  <a:pt x="501681" y="37396"/>
                </a:lnTo>
                <a:lnTo>
                  <a:pt x="557258" y="21318"/>
                </a:lnTo>
                <a:lnTo>
                  <a:pt x="614552" y="9600"/>
                </a:lnTo>
                <a:lnTo>
                  <a:pt x="673374" y="2431"/>
                </a:lnTo>
                <a:lnTo>
                  <a:pt x="733535" y="0"/>
                </a:lnTo>
                <a:lnTo>
                  <a:pt x="3667588" y="0"/>
                </a:lnTo>
                <a:lnTo>
                  <a:pt x="3727749" y="2431"/>
                </a:lnTo>
                <a:lnTo>
                  <a:pt x="3786571" y="9600"/>
                </a:lnTo>
                <a:lnTo>
                  <a:pt x="3843865" y="21318"/>
                </a:lnTo>
                <a:lnTo>
                  <a:pt x="3899442" y="37396"/>
                </a:lnTo>
                <a:lnTo>
                  <a:pt x="3953113" y="57644"/>
                </a:lnTo>
                <a:lnTo>
                  <a:pt x="4004690" y="81875"/>
                </a:lnTo>
                <a:lnTo>
                  <a:pt x="4053983" y="109900"/>
                </a:lnTo>
                <a:lnTo>
                  <a:pt x="4100805" y="141529"/>
                </a:lnTo>
                <a:lnTo>
                  <a:pt x="4144965" y="176575"/>
                </a:lnTo>
                <a:lnTo>
                  <a:pt x="4186276" y="214847"/>
                </a:lnTo>
                <a:lnTo>
                  <a:pt x="4224548" y="256158"/>
                </a:lnTo>
                <a:lnTo>
                  <a:pt x="4259594" y="300319"/>
                </a:lnTo>
                <a:lnTo>
                  <a:pt x="4291223" y="347140"/>
                </a:lnTo>
                <a:lnTo>
                  <a:pt x="4319248" y="396433"/>
                </a:lnTo>
                <a:lnTo>
                  <a:pt x="4343479" y="448010"/>
                </a:lnTo>
                <a:lnTo>
                  <a:pt x="4363727" y="501681"/>
                </a:lnTo>
                <a:lnTo>
                  <a:pt x="4379805" y="557258"/>
                </a:lnTo>
                <a:lnTo>
                  <a:pt x="4391523" y="614552"/>
                </a:lnTo>
                <a:lnTo>
                  <a:pt x="4398692" y="673374"/>
                </a:lnTo>
                <a:lnTo>
                  <a:pt x="4401124" y="733535"/>
                </a:lnTo>
                <a:lnTo>
                  <a:pt x="4401124" y="11489403"/>
                </a:lnTo>
                <a:lnTo>
                  <a:pt x="4398692" y="11549564"/>
                </a:lnTo>
                <a:lnTo>
                  <a:pt x="4391523" y="11608386"/>
                </a:lnTo>
                <a:lnTo>
                  <a:pt x="4379805" y="11665680"/>
                </a:lnTo>
                <a:lnTo>
                  <a:pt x="4363727" y="11721257"/>
                </a:lnTo>
                <a:lnTo>
                  <a:pt x="4343479" y="11774928"/>
                </a:lnTo>
                <a:lnTo>
                  <a:pt x="4319248" y="11826504"/>
                </a:lnTo>
                <a:lnTo>
                  <a:pt x="4291223" y="11875798"/>
                </a:lnTo>
                <a:lnTo>
                  <a:pt x="4259594" y="11922619"/>
                </a:lnTo>
                <a:lnTo>
                  <a:pt x="4224548" y="11966780"/>
                </a:lnTo>
                <a:lnTo>
                  <a:pt x="4186276" y="12008091"/>
                </a:lnTo>
                <a:lnTo>
                  <a:pt x="4144965" y="12046363"/>
                </a:lnTo>
                <a:lnTo>
                  <a:pt x="4100805" y="12081408"/>
                </a:lnTo>
                <a:lnTo>
                  <a:pt x="4053983" y="12113038"/>
                </a:lnTo>
                <a:lnTo>
                  <a:pt x="4004690" y="12141062"/>
                </a:lnTo>
                <a:lnTo>
                  <a:pt x="3953113" y="12165293"/>
                </a:lnTo>
                <a:lnTo>
                  <a:pt x="3899442" y="12185542"/>
                </a:lnTo>
                <a:lnTo>
                  <a:pt x="3843865" y="12201619"/>
                </a:lnTo>
                <a:lnTo>
                  <a:pt x="3786571" y="12213337"/>
                </a:lnTo>
                <a:lnTo>
                  <a:pt x="3727749" y="12220506"/>
                </a:lnTo>
                <a:lnTo>
                  <a:pt x="3667588" y="12222938"/>
                </a:lnTo>
                <a:lnTo>
                  <a:pt x="733535" y="12222938"/>
                </a:lnTo>
                <a:lnTo>
                  <a:pt x="673374" y="12220506"/>
                </a:lnTo>
                <a:lnTo>
                  <a:pt x="614552" y="12213337"/>
                </a:lnTo>
                <a:lnTo>
                  <a:pt x="557258" y="12201619"/>
                </a:lnTo>
                <a:lnTo>
                  <a:pt x="501681" y="12185542"/>
                </a:lnTo>
                <a:lnTo>
                  <a:pt x="448010" y="12165293"/>
                </a:lnTo>
                <a:lnTo>
                  <a:pt x="396433" y="12141062"/>
                </a:lnTo>
                <a:lnTo>
                  <a:pt x="347140" y="12113038"/>
                </a:lnTo>
                <a:lnTo>
                  <a:pt x="300318" y="12081408"/>
                </a:lnTo>
                <a:lnTo>
                  <a:pt x="256158" y="12046363"/>
                </a:lnTo>
                <a:lnTo>
                  <a:pt x="214847" y="12008091"/>
                </a:lnTo>
                <a:lnTo>
                  <a:pt x="176575" y="11966780"/>
                </a:lnTo>
                <a:lnTo>
                  <a:pt x="141529" y="11922619"/>
                </a:lnTo>
                <a:lnTo>
                  <a:pt x="109900" y="11875798"/>
                </a:lnTo>
                <a:lnTo>
                  <a:pt x="81875" y="11826504"/>
                </a:lnTo>
                <a:lnTo>
                  <a:pt x="57644" y="11774928"/>
                </a:lnTo>
                <a:lnTo>
                  <a:pt x="37396" y="11721257"/>
                </a:lnTo>
                <a:lnTo>
                  <a:pt x="21318" y="11665680"/>
                </a:lnTo>
                <a:lnTo>
                  <a:pt x="9600" y="11608386"/>
                </a:lnTo>
                <a:lnTo>
                  <a:pt x="2431" y="11549564"/>
                </a:lnTo>
                <a:lnTo>
                  <a:pt x="0" y="11489403"/>
                </a:lnTo>
                <a:lnTo>
                  <a:pt x="0" y="733535"/>
                </a:lnTo>
                <a:close/>
              </a:path>
            </a:pathLst>
          </a:custGeom>
          <a:ln w="17451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354121" y="2290266"/>
            <a:ext cx="4443462" cy="12269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378613" y="2304368"/>
            <a:ext cx="4396105" cy="12223115"/>
          </a:xfrm>
          <a:custGeom>
            <a:avLst/>
            <a:gdLst/>
            <a:ahLst/>
            <a:cxnLst/>
            <a:rect l="l" t="t" r="r" b="b"/>
            <a:pathLst>
              <a:path w="4396105" h="12223115">
                <a:moveTo>
                  <a:pt x="3663175" y="0"/>
                </a:moveTo>
                <a:lnTo>
                  <a:pt x="732653" y="0"/>
                </a:lnTo>
                <a:lnTo>
                  <a:pt x="672564" y="2428"/>
                </a:lnTo>
                <a:lnTo>
                  <a:pt x="613812" y="9589"/>
                </a:lnTo>
                <a:lnTo>
                  <a:pt x="556587" y="21292"/>
                </a:lnTo>
                <a:lnTo>
                  <a:pt x="501077" y="37350"/>
                </a:lnTo>
                <a:lnTo>
                  <a:pt x="447470" y="57575"/>
                </a:lnTo>
                <a:lnTo>
                  <a:pt x="395956" y="81777"/>
                </a:lnTo>
                <a:lnTo>
                  <a:pt x="346721" y="109767"/>
                </a:lnTo>
                <a:lnTo>
                  <a:pt x="299956" y="141359"/>
                </a:lnTo>
                <a:lnTo>
                  <a:pt x="255849" y="176362"/>
                </a:lnTo>
                <a:lnTo>
                  <a:pt x="214588" y="214588"/>
                </a:lnTo>
                <a:lnTo>
                  <a:pt x="176362" y="255849"/>
                </a:lnTo>
                <a:lnTo>
                  <a:pt x="141359" y="299956"/>
                </a:lnTo>
                <a:lnTo>
                  <a:pt x="109767" y="346721"/>
                </a:lnTo>
                <a:lnTo>
                  <a:pt x="81777" y="395956"/>
                </a:lnTo>
                <a:lnTo>
                  <a:pt x="57575" y="447470"/>
                </a:lnTo>
                <a:lnTo>
                  <a:pt x="37350" y="501077"/>
                </a:lnTo>
                <a:lnTo>
                  <a:pt x="21292" y="556587"/>
                </a:lnTo>
                <a:lnTo>
                  <a:pt x="9589" y="613812"/>
                </a:lnTo>
                <a:lnTo>
                  <a:pt x="2428" y="672564"/>
                </a:lnTo>
                <a:lnTo>
                  <a:pt x="0" y="732653"/>
                </a:lnTo>
                <a:lnTo>
                  <a:pt x="0" y="11490283"/>
                </a:lnTo>
                <a:lnTo>
                  <a:pt x="2428" y="11550372"/>
                </a:lnTo>
                <a:lnTo>
                  <a:pt x="9589" y="11609124"/>
                </a:lnTo>
                <a:lnTo>
                  <a:pt x="21292" y="11666348"/>
                </a:lnTo>
                <a:lnTo>
                  <a:pt x="37350" y="11721858"/>
                </a:lnTo>
                <a:lnTo>
                  <a:pt x="57575" y="11775465"/>
                </a:lnTo>
                <a:lnTo>
                  <a:pt x="81777" y="11826980"/>
                </a:lnTo>
                <a:lnTo>
                  <a:pt x="109767" y="11876214"/>
                </a:lnTo>
                <a:lnTo>
                  <a:pt x="141359" y="11922979"/>
                </a:lnTo>
                <a:lnTo>
                  <a:pt x="176362" y="11967086"/>
                </a:lnTo>
                <a:lnTo>
                  <a:pt x="214588" y="12008347"/>
                </a:lnTo>
                <a:lnTo>
                  <a:pt x="255849" y="12046574"/>
                </a:lnTo>
                <a:lnTo>
                  <a:pt x="299956" y="12081577"/>
                </a:lnTo>
                <a:lnTo>
                  <a:pt x="346721" y="12113168"/>
                </a:lnTo>
                <a:lnTo>
                  <a:pt x="395956" y="12141159"/>
                </a:lnTo>
                <a:lnTo>
                  <a:pt x="447470" y="12165361"/>
                </a:lnTo>
                <a:lnTo>
                  <a:pt x="501077" y="12185585"/>
                </a:lnTo>
                <a:lnTo>
                  <a:pt x="556587" y="12201644"/>
                </a:lnTo>
                <a:lnTo>
                  <a:pt x="613812" y="12213347"/>
                </a:lnTo>
                <a:lnTo>
                  <a:pt x="672564" y="12220508"/>
                </a:lnTo>
                <a:lnTo>
                  <a:pt x="732653" y="12222936"/>
                </a:lnTo>
                <a:lnTo>
                  <a:pt x="3663175" y="12222936"/>
                </a:lnTo>
                <a:lnTo>
                  <a:pt x="3723263" y="12220508"/>
                </a:lnTo>
                <a:lnTo>
                  <a:pt x="3782014" y="12213347"/>
                </a:lnTo>
                <a:lnTo>
                  <a:pt x="3839239" y="12201644"/>
                </a:lnTo>
                <a:lnTo>
                  <a:pt x="3894749" y="12185585"/>
                </a:lnTo>
                <a:lnTo>
                  <a:pt x="3948355" y="12165361"/>
                </a:lnTo>
                <a:lnTo>
                  <a:pt x="3999870" y="12141159"/>
                </a:lnTo>
                <a:lnTo>
                  <a:pt x="4049104" y="12113168"/>
                </a:lnTo>
                <a:lnTo>
                  <a:pt x="4095869" y="12081577"/>
                </a:lnTo>
                <a:lnTo>
                  <a:pt x="4139977" y="12046574"/>
                </a:lnTo>
                <a:lnTo>
                  <a:pt x="4181238" y="12008347"/>
                </a:lnTo>
                <a:lnTo>
                  <a:pt x="4219465" y="11967086"/>
                </a:lnTo>
                <a:lnTo>
                  <a:pt x="4254468" y="11922979"/>
                </a:lnTo>
                <a:lnTo>
                  <a:pt x="4286059" y="11876214"/>
                </a:lnTo>
                <a:lnTo>
                  <a:pt x="4314050" y="11826980"/>
                </a:lnTo>
                <a:lnTo>
                  <a:pt x="4338252" y="11775465"/>
                </a:lnTo>
                <a:lnTo>
                  <a:pt x="4358477" y="11721858"/>
                </a:lnTo>
                <a:lnTo>
                  <a:pt x="4374535" y="11666348"/>
                </a:lnTo>
                <a:lnTo>
                  <a:pt x="4386239" y="11609124"/>
                </a:lnTo>
                <a:lnTo>
                  <a:pt x="4393400" y="11550372"/>
                </a:lnTo>
                <a:lnTo>
                  <a:pt x="4395829" y="11490283"/>
                </a:lnTo>
                <a:lnTo>
                  <a:pt x="4395829" y="732653"/>
                </a:lnTo>
                <a:lnTo>
                  <a:pt x="4393400" y="672564"/>
                </a:lnTo>
                <a:lnTo>
                  <a:pt x="4386239" y="613812"/>
                </a:lnTo>
                <a:lnTo>
                  <a:pt x="4374535" y="556587"/>
                </a:lnTo>
                <a:lnTo>
                  <a:pt x="4358477" y="501077"/>
                </a:lnTo>
                <a:lnTo>
                  <a:pt x="4338252" y="447470"/>
                </a:lnTo>
                <a:lnTo>
                  <a:pt x="4314050" y="395956"/>
                </a:lnTo>
                <a:lnTo>
                  <a:pt x="4286059" y="346721"/>
                </a:lnTo>
                <a:lnTo>
                  <a:pt x="4254468" y="299956"/>
                </a:lnTo>
                <a:lnTo>
                  <a:pt x="4219465" y="255849"/>
                </a:lnTo>
                <a:lnTo>
                  <a:pt x="4181238" y="214588"/>
                </a:lnTo>
                <a:lnTo>
                  <a:pt x="4139977" y="176362"/>
                </a:lnTo>
                <a:lnTo>
                  <a:pt x="4095869" y="141359"/>
                </a:lnTo>
                <a:lnTo>
                  <a:pt x="4049104" y="109767"/>
                </a:lnTo>
                <a:lnTo>
                  <a:pt x="3999870" y="81777"/>
                </a:lnTo>
                <a:lnTo>
                  <a:pt x="3948355" y="57575"/>
                </a:lnTo>
                <a:lnTo>
                  <a:pt x="3894749" y="37350"/>
                </a:lnTo>
                <a:lnTo>
                  <a:pt x="3839239" y="21292"/>
                </a:lnTo>
                <a:lnTo>
                  <a:pt x="3782014" y="9589"/>
                </a:lnTo>
                <a:lnTo>
                  <a:pt x="3723263" y="2428"/>
                </a:lnTo>
                <a:lnTo>
                  <a:pt x="3663175" y="0"/>
                </a:lnTo>
                <a:close/>
              </a:path>
            </a:pathLst>
          </a:custGeom>
          <a:solidFill>
            <a:srgbClr val="C1B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378613" y="2304369"/>
            <a:ext cx="4396105" cy="12223115"/>
          </a:xfrm>
          <a:custGeom>
            <a:avLst/>
            <a:gdLst/>
            <a:ahLst/>
            <a:cxnLst/>
            <a:rect l="l" t="t" r="r" b="b"/>
            <a:pathLst>
              <a:path w="4396105" h="12223115">
                <a:moveTo>
                  <a:pt x="0" y="732653"/>
                </a:moveTo>
                <a:lnTo>
                  <a:pt x="2428" y="672564"/>
                </a:lnTo>
                <a:lnTo>
                  <a:pt x="9589" y="613813"/>
                </a:lnTo>
                <a:lnTo>
                  <a:pt x="21292" y="556588"/>
                </a:lnTo>
                <a:lnTo>
                  <a:pt x="37351" y="501078"/>
                </a:lnTo>
                <a:lnTo>
                  <a:pt x="57575" y="447471"/>
                </a:lnTo>
                <a:lnTo>
                  <a:pt x="81777" y="395957"/>
                </a:lnTo>
                <a:lnTo>
                  <a:pt x="109768" y="346723"/>
                </a:lnTo>
                <a:lnTo>
                  <a:pt x="141359" y="299958"/>
                </a:lnTo>
                <a:lnTo>
                  <a:pt x="176362" y="255850"/>
                </a:lnTo>
                <a:lnTo>
                  <a:pt x="214589" y="214589"/>
                </a:lnTo>
                <a:lnTo>
                  <a:pt x="255850" y="176362"/>
                </a:lnTo>
                <a:lnTo>
                  <a:pt x="299958" y="141359"/>
                </a:lnTo>
                <a:lnTo>
                  <a:pt x="346723" y="109768"/>
                </a:lnTo>
                <a:lnTo>
                  <a:pt x="395957" y="81777"/>
                </a:lnTo>
                <a:lnTo>
                  <a:pt x="447471" y="57575"/>
                </a:lnTo>
                <a:lnTo>
                  <a:pt x="501078" y="37351"/>
                </a:lnTo>
                <a:lnTo>
                  <a:pt x="556588" y="21292"/>
                </a:lnTo>
                <a:lnTo>
                  <a:pt x="613813" y="9589"/>
                </a:lnTo>
                <a:lnTo>
                  <a:pt x="672564" y="2428"/>
                </a:lnTo>
                <a:lnTo>
                  <a:pt x="732653" y="0"/>
                </a:lnTo>
                <a:lnTo>
                  <a:pt x="3663176" y="0"/>
                </a:lnTo>
                <a:lnTo>
                  <a:pt x="3723265" y="2428"/>
                </a:lnTo>
                <a:lnTo>
                  <a:pt x="3782016" y="9589"/>
                </a:lnTo>
                <a:lnTo>
                  <a:pt x="3839241" y="21292"/>
                </a:lnTo>
                <a:lnTo>
                  <a:pt x="3894751" y="37351"/>
                </a:lnTo>
                <a:lnTo>
                  <a:pt x="3948358" y="57575"/>
                </a:lnTo>
                <a:lnTo>
                  <a:pt x="3999873" y="81777"/>
                </a:lnTo>
                <a:lnTo>
                  <a:pt x="4049107" y="109768"/>
                </a:lnTo>
                <a:lnTo>
                  <a:pt x="4095872" y="141359"/>
                </a:lnTo>
                <a:lnTo>
                  <a:pt x="4139979" y="176362"/>
                </a:lnTo>
                <a:lnTo>
                  <a:pt x="4181241" y="214589"/>
                </a:lnTo>
                <a:lnTo>
                  <a:pt x="4219467" y="255850"/>
                </a:lnTo>
                <a:lnTo>
                  <a:pt x="4254470" y="299958"/>
                </a:lnTo>
                <a:lnTo>
                  <a:pt x="4286062" y="346723"/>
                </a:lnTo>
                <a:lnTo>
                  <a:pt x="4314052" y="395957"/>
                </a:lnTo>
                <a:lnTo>
                  <a:pt x="4338254" y="447471"/>
                </a:lnTo>
                <a:lnTo>
                  <a:pt x="4358479" y="501078"/>
                </a:lnTo>
                <a:lnTo>
                  <a:pt x="4374537" y="556588"/>
                </a:lnTo>
                <a:lnTo>
                  <a:pt x="4386241" y="613813"/>
                </a:lnTo>
                <a:lnTo>
                  <a:pt x="4393401" y="672564"/>
                </a:lnTo>
                <a:lnTo>
                  <a:pt x="4395830" y="732653"/>
                </a:lnTo>
                <a:lnTo>
                  <a:pt x="4395830" y="11490285"/>
                </a:lnTo>
                <a:lnTo>
                  <a:pt x="4393401" y="11550374"/>
                </a:lnTo>
                <a:lnTo>
                  <a:pt x="4386241" y="11609125"/>
                </a:lnTo>
                <a:lnTo>
                  <a:pt x="4374537" y="11666350"/>
                </a:lnTo>
                <a:lnTo>
                  <a:pt x="4358479" y="11721860"/>
                </a:lnTo>
                <a:lnTo>
                  <a:pt x="4338254" y="11775467"/>
                </a:lnTo>
                <a:lnTo>
                  <a:pt x="4314052" y="11826981"/>
                </a:lnTo>
                <a:lnTo>
                  <a:pt x="4286062" y="11876215"/>
                </a:lnTo>
                <a:lnTo>
                  <a:pt x="4254470" y="11922980"/>
                </a:lnTo>
                <a:lnTo>
                  <a:pt x="4219467" y="11967088"/>
                </a:lnTo>
                <a:lnTo>
                  <a:pt x="4181241" y="12008349"/>
                </a:lnTo>
                <a:lnTo>
                  <a:pt x="4139979" y="12046575"/>
                </a:lnTo>
                <a:lnTo>
                  <a:pt x="4095872" y="12081578"/>
                </a:lnTo>
                <a:lnTo>
                  <a:pt x="4049107" y="12113170"/>
                </a:lnTo>
                <a:lnTo>
                  <a:pt x="3999873" y="12141161"/>
                </a:lnTo>
                <a:lnTo>
                  <a:pt x="3948358" y="12165362"/>
                </a:lnTo>
                <a:lnTo>
                  <a:pt x="3894751" y="12185587"/>
                </a:lnTo>
                <a:lnTo>
                  <a:pt x="3839241" y="12201645"/>
                </a:lnTo>
                <a:lnTo>
                  <a:pt x="3782016" y="12213349"/>
                </a:lnTo>
                <a:lnTo>
                  <a:pt x="3723265" y="12220509"/>
                </a:lnTo>
                <a:lnTo>
                  <a:pt x="3663176" y="12222938"/>
                </a:lnTo>
                <a:lnTo>
                  <a:pt x="732653" y="12222938"/>
                </a:lnTo>
                <a:lnTo>
                  <a:pt x="672564" y="12220509"/>
                </a:lnTo>
                <a:lnTo>
                  <a:pt x="613813" y="12213349"/>
                </a:lnTo>
                <a:lnTo>
                  <a:pt x="556588" y="12201645"/>
                </a:lnTo>
                <a:lnTo>
                  <a:pt x="501078" y="12185587"/>
                </a:lnTo>
                <a:lnTo>
                  <a:pt x="447471" y="12165362"/>
                </a:lnTo>
                <a:lnTo>
                  <a:pt x="395957" y="12141161"/>
                </a:lnTo>
                <a:lnTo>
                  <a:pt x="346723" y="12113170"/>
                </a:lnTo>
                <a:lnTo>
                  <a:pt x="299958" y="12081578"/>
                </a:lnTo>
                <a:lnTo>
                  <a:pt x="255850" y="12046575"/>
                </a:lnTo>
                <a:lnTo>
                  <a:pt x="214589" y="12008349"/>
                </a:lnTo>
                <a:lnTo>
                  <a:pt x="176362" y="11967088"/>
                </a:lnTo>
                <a:lnTo>
                  <a:pt x="141359" y="11922980"/>
                </a:lnTo>
                <a:lnTo>
                  <a:pt x="109768" y="11876215"/>
                </a:lnTo>
                <a:lnTo>
                  <a:pt x="81777" y="11826981"/>
                </a:lnTo>
                <a:lnTo>
                  <a:pt x="57575" y="11775467"/>
                </a:lnTo>
                <a:lnTo>
                  <a:pt x="37351" y="11721860"/>
                </a:lnTo>
                <a:lnTo>
                  <a:pt x="21292" y="11666350"/>
                </a:lnTo>
                <a:lnTo>
                  <a:pt x="9589" y="11609125"/>
                </a:lnTo>
                <a:lnTo>
                  <a:pt x="2428" y="11550374"/>
                </a:lnTo>
                <a:lnTo>
                  <a:pt x="0" y="11490285"/>
                </a:lnTo>
                <a:lnTo>
                  <a:pt x="0" y="732653"/>
                </a:lnTo>
                <a:close/>
              </a:path>
            </a:pathLst>
          </a:custGeom>
          <a:ln w="5817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206885" y="2290266"/>
            <a:ext cx="9840730" cy="12269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229616" y="2304368"/>
            <a:ext cx="9794875" cy="12223115"/>
          </a:xfrm>
          <a:custGeom>
            <a:avLst/>
            <a:gdLst/>
            <a:ahLst/>
            <a:cxnLst/>
            <a:rect l="l" t="t" r="r" b="b"/>
            <a:pathLst>
              <a:path w="9794875" h="12223115">
                <a:moveTo>
                  <a:pt x="9612236" y="882239"/>
                </a:moveTo>
                <a:lnTo>
                  <a:pt x="182209" y="882239"/>
                </a:lnTo>
                <a:lnTo>
                  <a:pt x="128284" y="997020"/>
                </a:lnTo>
                <a:lnTo>
                  <a:pt x="83222" y="1116462"/>
                </a:lnTo>
                <a:lnTo>
                  <a:pt x="47442" y="1240145"/>
                </a:lnTo>
                <a:lnTo>
                  <a:pt x="21365" y="1367649"/>
                </a:lnTo>
                <a:lnTo>
                  <a:pt x="5411" y="1498554"/>
                </a:lnTo>
                <a:lnTo>
                  <a:pt x="0" y="1632440"/>
                </a:lnTo>
                <a:lnTo>
                  <a:pt x="0" y="10590496"/>
                </a:lnTo>
                <a:lnTo>
                  <a:pt x="5411" y="10724382"/>
                </a:lnTo>
                <a:lnTo>
                  <a:pt x="21365" y="10855287"/>
                </a:lnTo>
                <a:lnTo>
                  <a:pt x="47442" y="10982790"/>
                </a:lnTo>
                <a:lnTo>
                  <a:pt x="83222" y="11106474"/>
                </a:lnTo>
                <a:lnTo>
                  <a:pt x="128284" y="11225916"/>
                </a:lnTo>
                <a:lnTo>
                  <a:pt x="182209" y="11340696"/>
                </a:lnTo>
                <a:lnTo>
                  <a:pt x="244576" y="11450396"/>
                </a:lnTo>
                <a:lnTo>
                  <a:pt x="314965" y="11554594"/>
                </a:lnTo>
                <a:lnTo>
                  <a:pt x="392956" y="11652871"/>
                </a:lnTo>
                <a:lnTo>
                  <a:pt x="478129" y="11744806"/>
                </a:lnTo>
                <a:lnTo>
                  <a:pt x="570064" y="11829979"/>
                </a:lnTo>
                <a:lnTo>
                  <a:pt x="668340" y="11907970"/>
                </a:lnTo>
                <a:lnTo>
                  <a:pt x="772538" y="11978359"/>
                </a:lnTo>
                <a:lnTo>
                  <a:pt x="882237" y="12040726"/>
                </a:lnTo>
                <a:lnTo>
                  <a:pt x="997018" y="12094651"/>
                </a:lnTo>
                <a:lnTo>
                  <a:pt x="1116460" y="12139713"/>
                </a:lnTo>
                <a:lnTo>
                  <a:pt x="1240143" y="12175493"/>
                </a:lnTo>
                <a:lnTo>
                  <a:pt x="1367647" y="12201571"/>
                </a:lnTo>
                <a:lnTo>
                  <a:pt x="1498552" y="12217525"/>
                </a:lnTo>
                <a:lnTo>
                  <a:pt x="1632437" y="12222936"/>
                </a:lnTo>
                <a:lnTo>
                  <a:pt x="8162006" y="12222936"/>
                </a:lnTo>
                <a:lnTo>
                  <a:pt x="8295892" y="12217525"/>
                </a:lnTo>
                <a:lnTo>
                  <a:pt x="8426796" y="12201571"/>
                </a:lnTo>
                <a:lnTo>
                  <a:pt x="8554300" y="12175493"/>
                </a:lnTo>
                <a:lnTo>
                  <a:pt x="8677984" y="12139713"/>
                </a:lnTo>
                <a:lnTo>
                  <a:pt x="8797426" y="12094651"/>
                </a:lnTo>
                <a:lnTo>
                  <a:pt x="8912206" y="12040726"/>
                </a:lnTo>
                <a:lnTo>
                  <a:pt x="9021906" y="11978359"/>
                </a:lnTo>
                <a:lnTo>
                  <a:pt x="9126104" y="11907970"/>
                </a:lnTo>
                <a:lnTo>
                  <a:pt x="9224381" y="11829979"/>
                </a:lnTo>
                <a:lnTo>
                  <a:pt x="9316316" y="11744806"/>
                </a:lnTo>
                <a:lnTo>
                  <a:pt x="9401489" y="11652871"/>
                </a:lnTo>
                <a:lnTo>
                  <a:pt x="9479480" y="11554594"/>
                </a:lnTo>
                <a:lnTo>
                  <a:pt x="9549869" y="11450396"/>
                </a:lnTo>
                <a:lnTo>
                  <a:pt x="9612236" y="11340696"/>
                </a:lnTo>
                <a:lnTo>
                  <a:pt x="9666161" y="11225916"/>
                </a:lnTo>
                <a:lnTo>
                  <a:pt x="9711223" y="11106474"/>
                </a:lnTo>
                <a:lnTo>
                  <a:pt x="9747003" y="10982790"/>
                </a:lnTo>
                <a:lnTo>
                  <a:pt x="9773080" y="10855287"/>
                </a:lnTo>
                <a:lnTo>
                  <a:pt x="9789035" y="10724382"/>
                </a:lnTo>
                <a:lnTo>
                  <a:pt x="9794446" y="10590496"/>
                </a:lnTo>
                <a:lnTo>
                  <a:pt x="9794446" y="1632440"/>
                </a:lnTo>
                <a:lnTo>
                  <a:pt x="9789035" y="1498554"/>
                </a:lnTo>
                <a:lnTo>
                  <a:pt x="9773080" y="1367649"/>
                </a:lnTo>
                <a:lnTo>
                  <a:pt x="9747003" y="1240145"/>
                </a:lnTo>
                <a:lnTo>
                  <a:pt x="9711223" y="1116462"/>
                </a:lnTo>
                <a:lnTo>
                  <a:pt x="9666161" y="997020"/>
                </a:lnTo>
                <a:lnTo>
                  <a:pt x="9612236" y="882239"/>
                </a:lnTo>
                <a:close/>
              </a:path>
              <a:path w="9794875" h="12223115">
                <a:moveTo>
                  <a:pt x="9479480" y="668341"/>
                </a:moveTo>
                <a:lnTo>
                  <a:pt x="314965" y="668341"/>
                </a:lnTo>
                <a:lnTo>
                  <a:pt x="244576" y="772540"/>
                </a:lnTo>
                <a:lnTo>
                  <a:pt x="9549869" y="772540"/>
                </a:lnTo>
                <a:lnTo>
                  <a:pt x="9479480" y="668341"/>
                </a:lnTo>
                <a:close/>
              </a:path>
              <a:path w="9794875" h="12223115">
                <a:moveTo>
                  <a:pt x="8162006" y="0"/>
                </a:moveTo>
                <a:lnTo>
                  <a:pt x="1632437" y="0"/>
                </a:lnTo>
                <a:lnTo>
                  <a:pt x="1498552" y="5411"/>
                </a:lnTo>
                <a:lnTo>
                  <a:pt x="1367647" y="21365"/>
                </a:lnTo>
                <a:lnTo>
                  <a:pt x="1240143" y="47443"/>
                </a:lnTo>
                <a:lnTo>
                  <a:pt x="1116460" y="83222"/>
                </a:lnTo>
                <a:lnTo>
                  <a:pt x="997018" y="128285"/>
                </a:lnTo>
                <a:lnTo>
                  <a:pt x="882237" y="182209"/>
                </a:lnTo>
                <a:lnTo>
                  <a:pt x="772538" y="244576"/>
                </a:lnTo>
                <a:lnTo>
                  <a:pt x="668340" y="314966"/>
                </a:lnTo>
                <a:lnTo>
                  <a:pt x="570064" y="392957"/>
                </a:lnTo>
                <a:lnTo>
                  <a:pt x="478129" y="478130"/>
                </a:lnTo>
                <a:lnTo>
                  <a:pt x="392956" y="570065"/>
                </a:lnTo>
                <a:lnTo>
                  <a:pt x="9401489" y="570065"/>
                </a:lnTo>
                <a:lnTo>
                  <a:pt x="9316316" y="478130"/>
                </a:lnTo>
                <a:lnTo>
                  <a:pt x="9224381" y="392957"/>
                </a:lnTo>
                <a:lnTo>
                  <a:pt x="9126104" y="314966"/>
                </a:lnTo>
                <a:lnTo>
                  <a:pt x="9021906" y="244576"/>
                </a:lnTo>
                <a:lnTo>
                  <a:pt x="8912206" y="182209"/>
                </a:lnTo>
                <a:lnTo>
                  <a:pt x="8797426" y="128285"/>
                </a:lnTo>
                <a:lnTo>
                  <a:pt x="8677984" y="83222"/>
                </a:lnTo>
                <a:lnTo>
                  <a:pt x="8554300" y="47443"/>
                </a:lnTo>
                <a:lnTo>
                  <a:pt x="8426796" y="21365"/>
                </a:lnTo>
                <a:lnTo>
                  <a:pt x="8295892" y="5411"/>
                </a:lnTo>
                <a:lnTo>
                  <a:pt x="8162006" y="0"/>
                </a:lnTo>
                <a:close/>
              </a:path>
            </a:pathLst>
          </a:custGeom>
          <a:solidFill>
            <a:srgbClr val="AAB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229616" y="2304369"/>
            <a:ext cx="9794875" cy="12223115"/>
          </a:xfrm>
          <a:custGeom>
            <a:avLst/>
            <a:gdLst/>
            <a:ahLst/>
            <a:cxnLst/>
            <a:rect l="l" t="t" r="r" b="b"/>
            <a:pathLst>
              <a:path w="9794875" h="12223115">
                <a:moveTo>
                  <a:pt x="0" y="1632440"/>
                </a:moveTo>
                <a:lnTo>
                  <a:pt x="5411" y="1498554"/>
                </a:lnTo>
                <a:lnTo>
                  <a:pt x="21365" y="1367650"/>
                </a:lnTo>
                <a:lnTo>
                  <a:pt x="47443" y="1240146"/>
                </a:lnTo>
                <a:lnTo>
                  <a:pt x="83222" y="1116462"/>
                </a:lnTo>
                <a:lnTo>
                  <a:pt x="128285" y="997020"/>
                </a:lnTo>
                <a:lnTo>
                  <a:pt x="182209" y="882240"/>
                </a:lnTo>
                <a:lnTo>
                  <a:pt x="244576" y="772540"/>
                </a:lnTo>
                <a:lnTo>
                  <a:pt x="314966" y="668342"/>
                </a:lnTo>
                <a:lnTo>
                  <a:pt x="392957" y="570065"/>
                </a:lnTo>
                <a:lnTo>
                  <a:pt x="478130" y="478130"/>
                </a:lnTo>
                <a:lnTo>
                  <a:pt x="570065" y="392957"/>
                </a:lnTo>
                <a:lnTo>
                  <a:pt x="668342" y="314966"/>
                </a:lnTo>
                <a:lnTo>
                  <a:pt x="772540" y="244577"/>
                </a:lnTo>
                <a:lnTo>
                  <a:pt x="882239" y="182210"/>
                </a:lnTo>
                <a:lnTo>
                  <a:pt x="997020" y="128285"/>
                </a:lnTo>
                <a:lnTo>
                  <a:pt x="1116462" y="83222"/>
                </a:lnTo>
                <a:lnTo>
                  <a:pt x="1240145" y="47443"/>
                </a:lnTo>
                <a:lnTo>
                  <a:pt x="1367649" y="21365"/>
                </a:lnTo>
                <a:lnTo>
                  <a:pt x="1498554" y="5411"/>
                </a:lnTo>
                <a:lnTo>
                  <a:pt x="1632439" y="0"/>
                </a:lnTo>
                <a:lnTo>
                  <a:pt x="8162005" y="0"/>
                </a:lnTo>
                <a:lnTo>
                  <a:pt x="8295890" y="5411"/>
                </a:lnTo>
                <a:lnTo>
                  <a:pt x="8426795" y="21365"/>
                </a:lnTo>
                <a:lnTo>
                  <a:pt x="8554299" y="47443"/>
                </a:lnTo>
                <a:lnTo>
                  <a:pt x="8677982" y="83222"/>
                </a:lnTo>
                <a:lnTo>
                  <a:pt x="8797424" y="128285"/>
                </a:lnTo>
                <a:lnTo>
                  <a:pt x="8912205" y="182210"/>
                </a:lnTo>
                <a:lnTo>
                  <a:pt x="9021904" y="244577"/>
                </a:lnTo>
                <a:lnTo>
                  <a:pt x="9126103" y="314966"/>
                </a:lnTo>
                <a:lnTo>
                  <a:pt x="9224379" y="392957"/>
                </a:lnTo>
                <a:lnTo>
                  <a:pt x="9316314" y="478130"/>
                </a:lnTo>
                <a:lnTo>
                  <a:pt x="9401487" y="570065"/>
                </a:lnTo>
                <a:lnTo>
                  <a:pt x="9479479" y="668342"/>
                </a:lnTo>
                <a:lnTo>
                  <a:pt x="9549868" y="772540"/>
                </a:lnTo>
                <a:lnTo>
                  <a:pt x="9612235" y="882240"/>
                </a:lnTo>
                <a:lnTo>
                  <a:pt x="9666160" y="997020"/>
                </a:lnTo>
                <a:lnTo>
                  <a:pt x="9711222" y="1116462"/>
                </a:lnTo>
                <a:lnTo>
                  <a:pt x="9747002" y="1240146"/>
                </a:lnTo>
                <a:lnTo>
                  <a:pt x="9773079" y="1367650"/>
                </a:lnTo>
                <a:lnTo>
                  <a:pt x="9789033" y="1498554"/>
                </a:lnTo>
                <a:lnTo>
                  <a:pt x="9794445" y="1632440"/>
                </a:lnTo>
                <a:lnTo>
                  <a:pt x="9794445" y="10590499"/>
                </a:lnTo>
                <a:lnTo>
                  <a:pt x="9789033" y="10724384"/>
                </a:lnTo>
                <a:lnTo>
                  <a:pt x="9773079" y="10855289"/>
                </a:lnTo>
                <a:lnTo>
                  <a:pt x="9747002" y="10982793"/>
                </a:lnTo>
                <a:lnTo>
                  <a:pt x="9711222" y="11106476"/>
                </a:lnTo>
                <a:lnTo>
                  <a:pt x="9666160" y="11225918"/>
                </a:lnTo>
                <a:lnTo>
                  <a:pt x="9612235" y="11340698"/>
                </a:lnTo>
                <a:lnTo>
                  <a:pt x="9549868" y="11450398"/>
                </a:lnTo>
                <a:lnTo>
                  <a:pt x="9479479" y="11554596"/>
                </a:lnTo>
                <a:lnTo>
                  <a:pt x="9401487" y="11652872"/>
                </a:lnTo>
                <a:lnTo>
                  <a:pt x="9316314" y="11744807"/>
                </a:lnTo>
                <a:lnTo>
                  <a:pt x="9224379" y="11829980"/>
                </a:lnTo>
                <a:lnTo>
                  <a:pt x="9126103" y="11907972"/>
                </a:lnTo>
                <a:lnTo>
                  <a:pt x="9021904" y="11978361"/>
                </a:lnTo>
                <a:lnTo>
                  <a:pt x="8912205" y="12040728"/>
                </a:lnTo>
                <a:lnTo>
                  <a:pt x="8797424" y="12094653"/>
                </a:lnTo>
                <a:lnTo>
                  <a:pt x="8677982" y="12139715"/>
                </a:lnTo>
                <a:lnTo>
                  <a:pt x="8554299" y="12175495"/>
                </a:lnTo>
                <a:lnTo>
                  <a:pt x="8426795" y="12201572"/>
                </a:lnTo>
                <a:lnTo>
                  <a:pt x="8295890" y="12217526"/>
                </a:lnTo>
                <a:lnTo>
                  <a:pt x="8162005" y="12222938"/>
                </a:lnTo>
                <a:lnTo>
                  <a:pt x="1632439" y="12222938"/>
                </a:lnTo>
                <a:lnTo>
                  <a:pt x="1498554" y="12217526"/>
                </a:lnTo>
                <a:lnTo>
                  <a:pt x="1367649" y="12201572"/>
                </a:lnTo>
                <a:lnTo>
                  <a:pt x="1240145" y="12175495"/>
                </a:lnTo>
                <a:lnTo>
                  <a:pt x="1116462" y="12139715"/>
                </a:lnTo>
                <a:lnTo>
                  <a:pt x="997020" y="12094653"/>
                </a:lnTo>
                <a:lnTo>
                  <a:pt x="882239" y="12040728"/>
                </a:lnTo>
                <a:lnTo>
                  <a:pt x="772540" y="11978361"/>
                </a:lnTo>
                <a:lnTo>
                  <a:pt x="668342" y="11907972"/>
                </a:lnTo>
                <a:lnTo>
                  <a:pt x="570065" y="11829980"/>
                </a:lnTo>
                <a:lnTo>
                  <a:pt x="478130" y="11744807"/>
                </a:lnTo>
                <a:lnTo>
                  <a:pt x="392957" y="11652872"/>
                </a:lnTo>
                <a:lnTo>
                  <a:pt x="314966" y="11554596"/>
                </a:lnTo>
                <a:lnTo>
                  <a:pt x="244576" y="11450398"/>
                </a:lnTo>
                <a:lnTo>
                  <a:pt x="182209" y="11340698"/>
                </a:lnTo>
                <a:lnTo>
                  <a:pt x="128285" y="11225918"/>
                </a:lnTo>
                <a:lnTo>
                  <a:pt x="83222" y="11106476"/>
                </a:lnTo>
                <a:lnTo>
                  <a:pt x="47443" y="10982793"/>
                </a:lnTo>
                <a:lnTo>
                  <a:pt x="21365" y="10855289"/>
                </a:lnTo>
                <a:lnTo>
                  <a:pt x="5411" y="10724384"/>
                </a:lnTo>
                <a:lnTo>
                  <a:pt x="0" y="10590499"/>
                </a:lnTo>
                <a:lnTo>
                  <a:pt x="0" y="163244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019001" y="429166"/>
            <a:ext cx="15813282" cy="12502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03249"/>
            <a:ext cx="18093689" cy="2412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89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2"/>
            <a:ext cx="6433311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2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4025562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signup4.net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youtube.com/wat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9580" y="3470109"/>
            <a:ext cx="9053830" cy="4263390"/>
          </a:xfrm>
          <a:prstGeom prst="rect">
            <a:avLst/>
          </a:prstGeom>
          <a:solidFill>
            <a:srgbClr val="FFFFFF"/>
          </a:solidFill>
          <a:ln w="26177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1035" marR="386715" indent="-473709">
              <a:lnSpc>
                <a:spcPts val="1970"/>
              </a:lnSpc>
            </a:pPr>
            <a:r>
              <a:rPr sz="1650" b="1" spc="-10" dirty="0">
                <a:latin typeface="Calibri"/>
                <a:cs typeface="Calibri"/>
              </a:rPr>
              <a:t>1:43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[ME CURIOUS </a:t>
            </a:r>
            <a:r>
              <a:rPr sz="1650" b="1" spc="-15" dirty="0">
                <a:latin typeface="Calibri"/>
                <a:cs typeface="Calibri"/>
              </a:rPr>
              <a:t>WHAT </a:t>
            </a:r>
            <a:r>
              <a:rPr sz="1650" b="1" spc="-10" dirty="0">
                <a:latin typeface="Calibri"/>
                <a:cs typeface="Calibri"/>
              </a:rPr>
              <a:t>HAPPEN 10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YEAR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AGO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WHAT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HAPPEN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TO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260" dirty="0">
                <a:latin typeface="Calibri"/>
                <a:cs typeface="Calibri"/>
              </a:rPr>
              <a:t>A-­‐</a:t>
            </a:r>
            <a:r>
              <a:rPr sz="1650" b="1" spc="-5" dirty="0">
                <a:latin typeface="Calibri"/>
                <a:cs typeface="Calibri"/>
              </a:rPr>
              <a:t>I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R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CANADA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MESS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UP WHAT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HAPPEN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EXPLAIN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HAPPEN]q</a:t>
            </a:r>
            <a:endParaRPr sz="1650" dirty="0">
              <a:latin typeface="Calibri"/>
              <a:cs typeface="Calibri"/>
            </a:endParaRPr>
          </a:p>
          <a:p>
            <a:pPr marL="187325">
              <a:lnSpc>
                <a:spcPts val="1900"/>
              </a:lnSpc>
            </a:pPr>
            <a:r>
              <a:rPr sz="1650" spc="-10" dirty="0">
                <a:latin typeface="Calibri"/>
                <a:cs typeface="Calibri"/>
              </a:rPr>
              <a:t>3:40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340" dirty="0">
                <a:latin typeface="Calibri"/>
                <a:cs typeface="Calibri"/>
              </a:rPr>
              <a:t>-­‐</a:t>
            </a:r>
            <a:r>
              <a:rPr sz="1650" spc="-5" dirty="0">
                <a:latin typeface="Calibri"/>
                <a:cs typeface="Calibri"/>
              </a:rPr>
              <a:t>[</a:t>
            </a:r>
            <a:r>
              <a:rPr sz="1650" dirty="0">
                <a:latin typeface="Calibri"/>
                <a:cs typeface="Calibri"/>
              </a:rPr>
              <a:t>S</a:t>
            </a:r>
            <a:r>
              <a:rPr sz="1650" spc="-340" dirty="0">
                <a:latin typeface="Calibri"/>
                <a:cs typeface="Calibri"/>
              </a:rPr>
              <a:t>-­‐</a:t>
            </a:r>
            <a:r>
              <a:rPr sz="1650" spc="-15" dirty="0">
                <a:latin typeface="Calibri"/>
                <a:cs typeface="Calibri"/>
              </a:rPr>
              <a:t>O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YOU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NOT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MAKE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260" dirty="0">
                <a:latin typeface="Calibri"/>
                <a:cs typeface="Calibri"/>
              </a:rPr>
              <a:t>I-­‐</a:t>
            </a:r>
            <a:r>
              <a:rPr sz="1650" spc="-10" dirty="0">
                <a:latin typeface="Calibri"/>
                <a:cs typeface="Calibri"/>
              </a:rPr>
              <a:t>T</a:t>
            </a:r>
            <a:r>
              <a:rPr sz="1650" dirty="0">
                <a:latin typeface="Calibri"/>
                <a:cs typeface="Calibri"/>
              </a:rPr>
              <a:t> FL</a:t>
            </a:r>
            <a:r>
              <a:rPr sz="1650" spc="-10" dirty="0">
                <a:latin typeface="Calibri"/>
                <a:cs typeface="Calibri"/>
              </a:rPr>
              <a:t>Y</a:t>
            </a:r>
            <a:r>
              <a:rPr sz="1650" spc="-340" dirty="0">
                <a:latin typeface="Calibri"/>
                <a:cs typeface="Calibri"/>
              </a:rPr>
              <a:t>-­‐</a:t>
            </a:r>
            <a:r>
              <a:rPr sz="1650" spc="-10" dirty="0">
                <a:latin typeface="Calibri"/>
                <a:cs typeface="Calibri"/>
              </a:rPr>
              <a:t>TOUCH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NOT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YOU]</a:t>
            </a:r>
            <a:r>
              <a:rPr sz="1650" dirty="0">
                <a:latin typeface="Calibri"/>
                <a:cs typeface="Calibri"/>
              </a:rPr>
              <a:t>q</a:t>
            </a:r>
          </a:p>
          <a:p>
            <a:pPr marL="187325">
              <a:lnSpc>
                <a:spcPts val="1970"/>
              </a:lnSpc>
            </a:pPr>
            <a:r>
              <a:rPr sz="1650" spc="-10" dirty="0">
                <a:latin typeface="Calibri"/>
                <a:cs typeface="Calibri"/>
              </a:rPr>
              <a:t>4:09</a:t>
            </a:r>
            <a:r>
              <a:rPr sz="1650" spc="-340" dirty="0">
                <a:latin typeface="Calibri"/>
                <a:cs typeface="Calibri"/>
              </a:rPr>
              <a:t>-­‐</a:t>
            </a:r>
            <a:r>
              <a:rPr sz="1650" spc="-5" dirty="0">
                <a:latin typeface="Calibri"/>
                <a:cs typeface="Calibri"/>
              </a:rPr>
              <a:t>[S</a:t>
            </a:r>
            <a:r>
              <a:rPr sz="1650" spc="-10" dirty="0">
                <a:latin typeface="Calibri"/>
                <a:cs typeface="Calibri"/>
              </a:rPr>
              <a:t>AD.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YOU</a:t>
            </a:r>
            <a:r>
              <a:rPr sz="1650" dirty="0">
                <a:latin typeface="Calibri"/>
                <a:cs typeface="Calibri"/>
              </a:rPr>
              <a:t> F</a:t>
            </a:r>
            <a:r>
              <a:rPr sz="1650" spc="-10" dirty="0">
                <a:latin typeface="Calibri"/>
                <a:cs typeface="Calibri"/>
              </a:rPr>
              <a:t>EE</a:t>
            </a:r>
            <a:r>
              <a:rPr sz="1650" dirty="0">
                <a:latin typeface="Calibri"/>
                <a:cs typeface="Calibri"/>
              </a:rPr>
              <a:t>L </a:t>
            </a:r>
            <a:r>
              <a:rPr sz="1650" spc="-10" dirty="0">
                <a:latin typeface="Calibri"/>
                <a:cs typeface="Calibri"/>
              </a:rPr>
              <a:t>HEART</a:t>
            </a:r>
            <a:r>
              <a:rPr sz="1650" spc="-340" dirty="0">
                <a:latin typeface="Calibri"/>
                <a:cs typeface="Calibri"/>
              </a:rPr>
              <a:t>-­‐</a:t>
            </a:r>
            <a:r>
              <a:rPr sz="1650" spc="-10" dirty="0">
                <a:latin typeface="Calibri"/>
                <a:cs typeface="Calibri"/>
              </a:rPr>
              <a:t>BROKE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YOU]</a:t>
            </a:r>
            <a:r>
              <a:rPr sz="1650" dirty="0">
                <a:latin typeface="Calibri"/>
                <a:cs typeface="Calibri"/>
              </a:rPr>
              <a:t>q</a:t>
            </a:r>
          </a:p>
          <a:p>
            <a:pPr marL="661035" marR="610235" indent="-473709">
              <a:lnSpc>
                <a:spcPts val="1970"/>
              </a:lnSpc>
              <a:spcBef>
                <a:spcPts val="65"/>
              </a:spcBef>
            </a:pPr>
            <a:r>
              <a:rPr sz="1650" spc="-10" dirty="0">
                <a:latin typeface="Calibri"/>
                <a:cs typeface="Calibri"/>
              </a:rPr>
              <a:t>4:25</a:t>
            </a:r>
            <a:r>
              <a:rPr sz="1650" spc="-340" dirty="0">
                <a:latin typeface="Calibri"/>
                <a:cs typeface="Calibri"/>
              </a:rPr>
              <a:t>-­‐</a:t>
            </a:r>
            <a:r>
              <a:rPr sz="1650" spc="-10" dirty="0">
                <a:latin typeface="Calibri"/>
                <a:cs typeface="Calibri"/>
              </a:rPr>
              <a:t>[CURIOUS L</a:t>
            </a:r>
            <a:r>
              <a:rPr sz="1650" spc="-15" dirty="0">
                <a:latin typeface="Calibri"/>
                <a:cs typeface="Calibri"/>
              </a:rPr>
              <a:t>ONG</a:t>
            </a:r>
            <a:r>
              <a:rPr sz="1650" spc="-340" dirty="0">
                <a:latin typeface="Calibri"/>
                <a:cs typeface="Calibri"/>
              </a:rPr>
              <a:t>-­‐</a:t>
            </a:r>
            <a:r>
              <a:rPr sz="1650" spc="-15" dirty="0">
                <a:latin typeface="Calibri"/>
                <a:cs typeface="Calibri"/>
              </a:rPr>
              <a:t>AGO </a:t>
            </a:r>
            <a:r>
              <a:rPr sz="1650" spc="-10" dirty="0">
                <a:latin typeface="Calibri"/>
                <a:cs typeface="Calibri"/>
              </a:rPr>
              <a:t>10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YEAR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AGO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YOU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U</a:t>
            </a:r>
            <a:r>
              <a:rPr sz="1650" dirty="0">
                <a:latin typeface="Calibri"/>
                <a:cs typeface="Calibri"/>
              </a:rPr>
              <a:t>S</a:t>
            </a:r>
            <a:r>
              <a:rPr sz="1650" spc="-10" dirty="0">
                <a:latin typeface="Calibri"/>
                <a:cs typeface="Calibri"/>
              </a:rPr>
              <a:t>HE</a:t>
            </a:r>
            <a:r>
              <a:rPr sz="1650" spc="-254" dirty="0">
                <a:latin typeface="Calibri"/>
                <a:cs typeface="Calibri"/>
              </a:rPr>
              <a:t>R-­‐</a:t>
            </a:r>
            <a:r>
              <a:rPr sz="1650" dirty="0">
                <a:latin typeface="Calibri"/>
                <a:cs typeface="Calibri"/>
              </a:rPr>
              <a:t>S</a:t>
            </a:r>
            <a:r>
              <a:rPr sz="1650" spc="-15" dirty="0">
                <a:latin typeface="Calibri"/>
                <a:cs typeface="Calibri"/>
              </a:rPr>
              <a:t>YNDROME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CAN</a:t>
            </a:r>
            <a:r>
              <a:rPr sz="1650" dirty="0">
                <a:latin typeface="Calibri"/>
                <a:cs typeface="Calibri"/>
              </a:rPr>
              <a:t> S</a:t>
            </a:r>
            <a:r>
              <a:rPr sz="1650" spc="-10" dirty="0">
                <a:latin typeface="Calibri"/>
                <a:cs typeface="Calibri"/>
              </a:rPr>
              <a:t>EE</a:t>
            </a:r>
            <a:r>
              <a:rPr sz="1650" dirty="0">
                <a:latin typeface="Calibri"/>
                <a:cs typeface="Calibri"/>
              </a:rPr>
              <a:t> S</a:t>
            </a:r>
            <a:r>
              <a:rPr sz="1650" spc="-15" dirty="0">
                <a:latin typeface="Calibri"/>
                <a:cs typeface="Calibri"/>
              </a:rPr>
              <a:t>OME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OR</a:t>
            </a:r>
            <a:r>
              <a:rPr sz="1650" dirty="0">
                <a:latin typeface="Calibri"/>
                <a:cs typeface="Calibri"/>
              </a:rPr>
              <a:t> F</a:t>
            </a:r>
            <a:r>
              <a:rPr sz="1650" spc="-15" dirty="0">
                <a:latin typeface="Calibri"/>
                <a:cs typeface="Calibri"/>
              </a:rPr>
              <a:t>U</a:t>
            </a:r>
            <a:r>
              <a:rPr sz="1650" dirty="0">
                <a:latin typeface="Calibri"/>
                <a:cs typeface="Calibri"/>
              </a:rPr>
              <a:t>LL </a:t>
            </a:r>
            <a:r>
              <a:rPr sz="1650" spc="-10" dirty="0">
                <a:latin typeface="Calibri"/>
                <a:cs typeface="Calibri"/>
              </a:rPr>
              <a:t>B</a:t>
            </a:r>
            <a:r>
              <a:rPr sz="1650" dirty="0">
                <a:latin typeface="Calibri"/>
                <a:cs typeface="Calibri"/>
              </a:rPr>
              <a:t>L</a:t>
            </a:r>
            <a:r>
              <a:rPr sz="1650" spc="-10" dirty="0">
                <a:latin typeface="Calibri"/>
                <a:cs typeface="Calibri"/>
              </a:rPr>
              <a:t>IND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YOU]</a:t>
            </a:r>
            <a:r>
              <a:rPr sz="1650" dirty="0">
                <a:latin typeface="Calibri"/>
                <a:cs typeface="Calibri"/>
              </a:rPr>
              <a:t>q</a:t>
            </a:r>
          </a:p>
          <a:p>
            <a:pPr marL="187325">
              <a:lnSpc>
                <a:spcPts val="1945"/>
              </a:lnSpc>
            </a:pPr>
            <a:r>
              <a:rPr sz="1650" b="1" spc="-10" dirty="0">
                <a:latin typeface="Calibri"/>
                <a:cs typeface="Calibri"/>
              </a:rPr>
              <a:t>4:55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[S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5" dirty="0">
                <a:latin typeface="Calibri"/>
                <a:cs typeface="Calibri"/>
              </a:rPr>
              <a:t>O </a:t>
            </a:r>
            <a:r>
              <a:rPr sz="1650" b="1" spc="-10" dirty="0">
                <a:latin typeface="Calibri"/>
                <a:cs typeface="Calibri"/>
              </a:rPr>
              <a:t>THAT STORY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HAPPEN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WHAT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NEXT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STEP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HAPPEN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WITH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260" dirty="0">
                <a:latin typeface="Calibri"/>
                <a:cs typeface="Calibri"/>
              </a:rPr>
              <a:t>A-­‐</a:t>
            </a:r>
            <a:r>
              <a:rPr sz="1650" b="1" spc="-5" dirty="0">
                <a:latin typeface="Calibri"/>
                <a:cs typeface="Calibri"/>
              </a:rPr>
              <a:t>I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R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CANADA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FINGERWIGGLE]q</a:t>
            </a:r>
            <a:endParaRPr sz="1650" dirty="0">
              <a:latin typeface="Calibri"/>
              <a:cs typeface="Calibri"/>
            </a:endParaRPr>
          </a:p>
          <a:p>
            <a:pPr marL="661035" marR="684530" indent="-473709">
              <a:lnSpc>
                <a:spcPts val="1970"/>
              </a:lnSpc>
              <a:spcBef>
                <a:spcPts val="65"/>
              </a:spcBef>
            </a:pPr>
            <a:r>
              <a:rPr sz="1650" b="1" spc="-10" dirty="0">
                <a:latin typeface="Calibri"/>
                <a:cs typeface="Calibri"/>
              </a:rPr>
              <a:t>6:12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[#WHT C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K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T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A DISMISS YOUR COMPLAINT (both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hands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ﬂop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ov</a:t>
            </a:r>
            <a:r>
              <a:rPr sz="1650" b="1" dirty="0">
                <a:latin typeface="Calibri"/>
                <a:cs typeface="Calibri"/>
              </a:rPr>
              <a:t>er</a:t>
            </a:r>
            <a:r>
              <a:rPr sz="1650" b="1" spc="-10" dirty="0">
                <a:latin typeface="Calibri"/>
                <a:cs typeface="Calibri"/>
              </a:rPr>
              <a:t>)...NEXT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WHAT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HAPPEN WHAT]q</a:t>
            </a:r>
            <a:endParaRPr sz="1650" dirty="0">
              <a:latin typeface="Calibri"/>
              <a:cs typeface="Calibri"/>
            </a:endParaRPr>
          </a:p>
          <a:p>
            <a:pPr marL="661035" indent="-473709">
              <a:lnSpc>
                <a:spcPts val="1905"/>
              </a:lnSpc>
            </a:pPr>
            <a:r>
              <a:rPr sz="1650" b="1" spc="-10" dirty="0">
                <a:latin typeface="Calibri"/>
                <a:cs typeface="Calibri"/>
              </a:rPr>
              <a:t>6:47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[S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5" dirty="0">
                <a:latin typeface="Calibri"/>
                <a:cs typeface="Calibri"/>
              </a:rPr>
              <a:t>O MEAN </a:t>
            </a:r>
            <a:r>
              <a:rPr sz="1650" b="1" spc="-10" dirty="0">
                <a:latin typeface="Calibri"/>
                <a:cs typeface="Calibri"/>
              </a:rPr>
              <a:t>IMAGINE IF </a:t>
            </a:r>
            <a:r>
              <a:rPr sz="1650" b="1" spc="-15" dirty="0">
                <a:latin typeface="Calibri"/>
                <a:cs typeface="Calibri"/>
              </a:rPr>
              <a:t>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TRAVEL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WITH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ASSISTANT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YOUR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#OWN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ASISTANT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LONG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TIME</a:t>
            </a:r>
            <a:endParaRPr sz="1650" dirty="0">
              <a:latin typeface="Calibri"/>
              <a:cs typeface="Calibri"/>
            </a:endParaRPr>
          </a:p>
          <a:p>
            <a:pPr marL="661035" marR="441959">
              <a:lnSpc>
                <a:spcPts val="1970"/>
              </a:lnSpc>
              <a:spcBef>
                <a:spcPts val="110"/>
              </a:spcBef>
            </a:pPr>
            <a:r>
              <a:rPr sz="1650" b="1" spc="-15" dirty="0">
                <a:latin typeface="Calibri"/>
                <a:cs typeface="Calibri"/>
              </a:rPr>
              <a:t>AGO 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MUST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PAY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RIGHT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LONG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TIME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5" dirty="0">
                <a:latin typeface="Calibri"/>
                <a:cs typeface="Calibri"/>
              </a:rPr>
              <a:t>AGO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PAY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ASSITANT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SIT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ON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PLANE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RIGHT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YOU</a:t>
            </a:r>
            <a:r>
              <a:rPr sz="1650" b="1" spc="-10" dirty="0">
                <a:latin typeface="Calibri"/>
                <a:cs typeface="Calibri"/>
              </a:rPr>
              <a:t> CAN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AFFORD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2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PLANE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TICKET]q</a:t>
            </a:r>
            <a:endParaRPr sz="1650" dirty="0">
              <a:latin typeface="Calibri"/>
              <a:cs typeface="Calibri"/>
            </a:endParaRPr>
          </a:p>
          <a:p>
            <a:pPr marL="187325">
              <a:lnSpc>
                <a:spcPts val="1900"/>
              </a:lnSpc>
            </a:pPr>
            <a:r>
              <a:rPr sz="1650" b="1" spc="-10" dirty="0">
                <a:latin typeface="Calibri"/>
                <a:cs typeface="Calibri"/>
              </a:rPr>
              <a:t>7:17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[WHAT HAPPEN WITH CANADA </a:t>
            </a:r>
            <a:r>
              <a:rPr sz="1650" b="1" spc="-15" dirty="0">
                <a:latin typeface="Calibri"/>
                <a:cs typeface="Calibri"/>
              </a:rPr>
              <a:t>HUMAN </a:t>
            </a:r>
            <a:r>
              <a:rPr sz="1650" b="1" spc="-10" dirty="0">
                <a:latin typeface="Calibri"/>
                <a:cs typeface="Calibri"/>
              </a:rPr>
              <a:t>RIGHTS COMMITTEE C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5" dirty="0">
                <a:latin typeface="Calibri"/>
                <a:cs typeface="Calibri"/>
              </a:rPr>
              <a:t>H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260" dirty="0">
                <a:latin typeface="Calibri"/>
                <a:cs typeface="Calibri"/>
              </a:rPr>
              <a:t>R-­‐</a:t>
            </a:r>
            <a:r>
              <a:rPr sz="1650" b="1" spc="-10" dirty="0">
                <a:latin typeface="Calibri"/>
                <a:cs typeface="Calibri"/>
              </a:rPr>
              <a:t>C </a:t>
            </a:r>
            <a:r>
              <a:rPr sz="1650" b="1" spc="-15" dirty="0">
                <a:latin typeface="Calibri"/>
                <a:cs typeface="Calibri"/>
              </a:rPr>
              <a:t>WHAT </a:t>
            </a:r>
            <a:r>
              <a:rPr sz="1650" b="1" spc="-10" dirty="0">
                <a:latin typeface="Calibri"/>
                <a:cs typeface="Calibri"/>
              </a:rPr>
              <a:t>HAPPEN]q</a:t>
            </a:r>
            <a:endParaRPr sz="1650" dirty="0">
              <a:latin typeface="Calibri"/>
              <a:cs typeface="Calibri"/>
            </a:endParaRPr>
          </a:p>
          <a:p>
            <a:pPr marL="187325">
              <a:lnSpc>
                <a:spcPts val="1970"/>
              </a:lnSpc>
            </a:pPr>
            <a:r>
              <a:rPr sz="1650" b="1" spc="-10" dirty="0">
                <a:latin typeface="Calibri"/>
                <a:cs typeface="Calibri"/>
              </a:rPr>
              <a:t>8:12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[S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5" dirty="0">
                <a:latin typeface="Calibri"/>
                <a:cs typeface="Calibri"/>
              </a:rPr>
              <a:t>O 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WON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5" dirty="0">
                <a:latin typeface="Calibri"/>
                <a:cs typeface="Calibri"/>
              </a:rPr>
              <a:t>GO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TO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BC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SUPREME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COURT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RIGHT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BC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HIGH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UP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FINGE</a:t>
            </a:r>
            <a:r>
              <a:rPr sz="1650" b="1" spc="-260" dirty="0">
                <a:latin typeface="Calibri"/>
                <a:cs typeface="Calibri"/>
              </a:rPr>
              <a:t>R-­‐</a:t>
            </a:r>
            <a:r>
              <a:rPr sz="1650" b="1" spc="-10" dirty="0">
                <a:latin typeface="Calibri"/>
                <a:cs typeface="Calibri"/>
              </a:rPr>
              <a:t>WIGGLE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COURT]q</a:t>
            </a:r>
            <a:endParaRPr sz="1650" dirty="0">
              <a:latin typeface="Calibri"/>
              <a:cs typeface="Calibri"/>
            </a:endParaRPr>
          </a:p>
          <a:p>
            <a:pPr marL="187325">
              <a:lnSpc>
                <a:spcPts val="1975"/>
              </a:lnSpc>
            </a:pPr>
            <a:r>
              <a:rPr sz="1650" b="1" spc="-10" dirty="0">
                <a:latin typeface="Calibri"/>
                <a:cs typeface="Calibri"/>
              </a:rPr>
              <a:t>11:39</a:t>
            </a:r>
            <a:r>
              <a:rPr sz="1650" b="1" spc="-340" dirty="0">
                <a:latin typeface="Calibri"/>
                <a:cs typeface="Calibri"/>
              </a:rPr>
              <a:t>-­‐</a:t>
            </a:r>
            <a:r>
              <a:rPr sz="1650" b="1" spc="-10" dirty="0">
                <a:latin typeface="Calibri"/>
                <a:cs typeface="Calibri"/>
              </a:rPr>
              <a:t>[YOU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AGREE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WITH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THAT</a:t>
            </a:r>
            <a:r>
              <a:rPr sz="1650" b="1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POLICY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FINGE</a:t>
            </a:r>
            <a:r>
              <a:rPr sz="1650" b="1" spc="-260" dirty="0">
                <a:latin typeface="Calibri"/>
                <a:cs typeface="Calibri"/>
              </a:rPr>
              <a:t>R-­‐</a:t>
            </a:r>
            <a:r>
              <a:rPr sz="1650" b="1" spc="-10" dirty="0">
                <a:latin typeface="Calibri"/>
                <a:cs typeface="Calibri"/>
              </a:rPr>
              <a:t>WIGGLE]q</a:t>
            </a:r>
            <a:endParaRPr sz="1650" dirty="0">
              <a:latin typeface="Calibri"/>
              <a:cs typeface="Calibri"/>
            </a:endParaRPr>
          </a:p>
          <a:p>
            <a:pPr marR="278130" algn="ctr">
              <a:lnSpc>
                <a:spcPct val="100000"/>
              </a:lnSpc>
              <a:spcBef>
                <a:spcPts val="660"/>
              </a:spcBef>
            </a:pPr>
            <a:r>
              <a:rPr sz="1300" spc="10" dirty="0">
                <a:latin typeface="Calibri"/>
                <a:cs typeface="Calibri"/>
              </a:rPr>
              <a:t>(The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sentences</a:t>
            </a:r>
            <a:r>
              <a:rPr sz="1300" spc="5" dirty="0">
                <a:latin typeface="Calibri"/>
                <a:cs typeface="Calibri"/>
              </a:rPr>
              <a:t> in </a:t>
            </a:r>
            <a:r>
              <a:rPr sz="1300" spc="10" dirty="0">
                <a:latin typeface="Calibri"/>
                <a:cs typeface="Calibri"/>
              </a:rPr>
              <a:t>bold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represent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non</a:t>
            </a:r>
            <a:r>
              <a:rPr sz="1300" spc="-265" dirty="0">
                <a:latin typeface="Calibri"/>
                <a:cs typeface="Calibri"/>
              </a:rPr>
              <a:t>-­‐</a:t>
            </a:r>
            <a:r>
              <a:rPr sz="1300" spc="10" dirty="0">
                <a:latin typeface="Calibri"/>
                <a:cs typeface="Calibri"/>
              </a:rPr>
              <a:t>manual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marker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related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adjustments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into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TASL)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2036" y="2507347"/>
            <a:ext cx="4460240" cy="812165"/>
          </a:xfrm>
          <a:prstGeom prst="rect">
            <a:avLst/>
          </a:prstGeom>
          <a:solidFill>
            <a:srgbClr val="617335"/>
          </a:solidFill>
          <a:ln w="4362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50875">
              <a:lnSpc>
                <a:spcPct val="100000"/>
              </a:lnSpc>
            </a:pPr>
            <a:r>
              <a:rPr sz="3900" spc="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00" spc="5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3900" spc="-2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9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2036" y="8219383"/>
            <a:ext cx="4460240" cy="812165"/>
          </a:xfrm>
          <a:prstGeom prst="rect">
            <a:avLst/>
          </a:prstGeom>
          <a:solidFill>
            <a:srgbClr val="617335"/>
          </a:solidFill>
          <a:ln w="4362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29690">
              <a:lnSpc>
                <a:spcPct val="100000"/>
              </a:lnSpc>
            </a:pPr>
            <a:r>
              <a:rPr sz="3900" spc="1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9581" y="9234186"/>
            <a:ext cx="9053830" cy="4629785"/>
          </a:xfrm>
          <a:custGeom>
            <a:avLst/>
            <a:gdLst/>
            <a:ahLst/>
            <a:cxnLst/>
            <a:rect l="l" t="t" r="r" b="b"/>
            <a:pathLst>
              <a:path w="9053830" h="4629784">
                <a:moveTo>
                  <a:pt x="0" y="0"/>
                </a:moveTo>
                <a:lnTo>
                  <a:pt x="9053514" y="0"/>
                </a:lnTo>
                <a:lnTo>
                  <a:pt x="9053514" y="4629624"/>
                </a:lnTo>
                <a:lnTo>
                  <a:pt x="0" y="46296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9580" y="9234186"/>
            <a:ext cx="9053830" cy="4629785"/>
          </a:xfrm>
          <a:custGeom>
            <a:avLst/>
            <a:gdLst/>
            <a:ahLst/>
            <a:cxnLst/>
            <a:rect l="l" t="t" r="r" b="b"/>
            <a:pathLst>
              <a:path w="9053830" h="4629784">
                <a:moveTo>
                  <a:pt x="0" y="0"/>
                </a:moveTo>
                <a:lnTo>
                  <a:pt x="9053510" y="0"/>
                </a:lnTo>
                <a:lnTo>
                  <a:pt x="9053510" y="4629624"/>
                </a:lnTo>
                <a:lnTo>
                  <a:pt x="0" y="4629624"/>
                </a:lnTo>
                <a:lnTo>
                  <a:pt x="0" y="0"/>
                </a:lnTo>
                <a:close/>
              </a:path>
            </a:pathLst>
          </a:custGeom>
          <a:ln w="26177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09710" y="9383436"/>
            <a:ext cx="468554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70%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qu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lang="en-US" sz="2200" b="1" spc="335" dirty="0">
                <a:latin typeface="Calibri"/>
                <a:cs typeface="Calibri"/>
              </a:rPr>
              <a:t>ti</a:t>
            </a:r>
            <a:r>
              <a:rPr sz="2200" b="1" spc="-15" dirty="0">
                <a:latin typeface="Calibri"/>
                <a:cs typeface="Calibri"/>
              </a:rPr>
              <a:t>ons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w</a:t>
            </a:r>
            <a:r>
              <a:rPr sz="2200" b="1" dirty="0">
                <a:latin typeface="Calibri"/>
                <a:cs typeface="Calibri"/>
              </a:rPr>
              <a:t>ere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ad</a:t>
            </a:r>
            <a:r>
              <a:rPr sz="2200" b="1" dirty="0">
                <a:latin typeface="Calibri"/>
                <a:cs typeface="Calibri"/>
              </a:rPr>
              <a:t>j</a:t>
            </a:r>
            <a:r>
              <a:rPr sz="2200" b="1" spc="-10" dirty="0">
                <a:latin typeface="Calibri"/>
                <a:cs typeface="Calibri"/>
              </a:rPr>
              <a:t>ust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15" dirty="0">
                <a:latin typeface="Calibri"/>
                <a:cs typeface="Calibri"/>
              </a:rPr>
              <a:t>d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21864" y="9657559"/>
            <a:ext cx="4153535" cy="0"/>
          </a:xfrm>
          <a:custGeom>
            <a:avLst/>
            <a:gdLst/>
            <a:ahLst/>
            <a:cxnLst/>
            <a:rect l="l" t="t" r="r" b="b"/>
            <a:pathLst>
              <a:path w="4153534">
                <a:moveTo>
                  <a:pt x="0" y="0"/>
                </a:moveTo>
                <a:lnTo>
                  <a:pt x="4153445" y="0"/>
                </a:lnTo>
              </a:path>
            </a:pathLst>
          </a:custGeom>
          <a:ln w="187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57924" y="9715013"/>
            <a:ext cx="8679180" cy="3824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24130" algn="ctr">
              <a:lnSpc>
                <a:spcPct val="100099"/>
              </a:lnSpc>
            </a:pPr>
            <a:r>
              <a:rPr sz="2200" spc="-1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three </a:t>
            </a:r>
            <a:r>
              <a:rPr sz="2200" spc="-15" dirty="0">
                <a:latin typeface="Calibri"/>
                <a:cs typeface="Calibri"/>
              </a:rPr>
              <a:t>ways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dirty="0">
                <a:latin typeface="Calibri"/>
                <a:cs typeface="Calibri"/>
              </a:rPr>
              <a:t> qu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lang="en-US" sz="2200" spc="-155" dirty="0">
                <a:latin typeface="Calibri"/>
                <a:cs typeface="Calibri"/>
              </a:rPr>
              <a:t>ti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re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ate</a:t>
            </a:r>
            <a:r>
              <a:rPr sz="2200" dirty="0">
                <a:latin typeface="Calibri"/>
                <a:cs typeface="Calibri"/>
              </a:rPr>
              <a:t>d non</a:t>
            </a:r>
            <a:r>
              <a:rPr sz="2200" spc="-455" dirty="0">
                <a:latin typeface="Calibri"/>
                <a:cs typeface="Calibri"/>
              </a:rPr>
              <a:t>-­‐</a:t>
            </a:r>
            <a:r>
              <a:rPr sz="2200" spc="-15" dirty="0">
                <a:latin typeface="Calibri"/>
                <a:cs typeface="Calibri"/>
              </a:rPr>
              <a:t>man</a:t>
            </a:r>
            <a:r>
              <a:rPr sz="2200" dirty="0">
                <a:latin typeface="Calibri"/>
                <a:cs typeface="Calibri"/>
              </a:rPr>
              <a:t>ual </a:t>
            </a:r>
            <a:r>
              <a:rPr sz="2200" spc="-15" dirty="0">
                <a:latin typeface="Calibri"/>
                <a:cs typeface="Calibri"/>
              </a:rPr>
              <a:t>markers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ju</a:t>
            </a:r>
            <a:r>
              <a:rPr sz="2200" spc="-10" dirty="0">
                <a:latin typeface="Calibri"/>
                <a:cs typeface="Calibri"/>
              </a:rPr>
              <a:t>ste</a:t>
            </a:r>
            <a:r>
              <a:rPr sz="2200" dirty="0">
                <a:latin typeface="Calibri"/>
                <a:cs typeface="Calibri"/>
              </a:rPr>
              <a:t>d 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r TA</a:t>
            </a:r>
            <a:r>
              <a:rPr sz="2200" dirty="0">
                <a:latin typeface="Calibri"/>
                <a:cs typeface="Calibri"/>
              </a:rPr>
              <a:t>SL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ound in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id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</a:t>
            </a:r>
            <a:r>
              <a:rPr sz="220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lang="en-US" sz="2200" spc="-155" dirty="0">
                <a:latin typeface="Calibri"/>
                <a:cs typeface="Calibri"/>
              </a:rPr>
              <a:t>titi</a:t>
            </a:r>
            <a:r>
              <a:rPr sz="2200" dirty="0">
                <a:latin typeface="Calibri"/>
                <a:cs typeface="Calibri"/>
              </a:rPr>
              <a:t>on o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qu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lang="en-US" sz="2200" spc="-155" dirty="0">
                <a:latin typeface="Calibri"/>
                <a:cs typeface="Calibri"/>
              </a:rPr>
              <a:t>ti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20" dirty="0">
                <a:latin typeface="Calibri"/>
                <a:cs typeface="Calibri"/>
              </a:rPr>
              <a:t>w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</a:t>
            </a:r>
            <a:r>
              <a:rPr sz="220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ans</a:t>
            </a:r>
            <a:r>
              <a:rPr sz="2200" dirty="0">
                <a:latin typeface="Calibri"/>
                <a:cs typeface="Calibri"/>
              </a:rPr>
              <a:t>ion</a:t>
            </a:r>
            <a:r>
              <a:rPr sz="2200" spc="-10" dirty="0">
                <a:latin typeface="Calibri"/>
                <a:cs typeface="Calibri"/>
              </a:rPr>
              <a:t>, re</a:t>
            </a:r>
            <a:r>
              <a:rPr sz="220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lang="en-US" sz="2200" spc="-155" dirty="0">
                <a:latin typeface="Calibri"/>
                <a:cs typeface="Calibri"/>
              </a:rPr>
              <a:t>titi</a:t>
            </a:r>
            <a:r>
              <a:rPr sz="2200" dirty="0">
                <a:latin typeface="Calibri"/>
                <a:cs typeface="Calibri"/>
              </a:rPr>
              <a:t>on o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 ju</a:t>
            </a:r>
            <a:r>
              <a:rPr sz="2200" spc="-10" dirty="0">
                <a:latin typeface="Calibri"/>
                <a:cs typeface="Calibri"/>
              </a:rPr>
              <a:t>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</a:t>
            </a:r>
            <a:r>
              <a:rPr sz="2200" spc="-10" dirty="0">
                <a:latin typeface="Calibri"/>
                <a:cs typeface="Calibri"/>
              </a:rPr>
              <a:t>rase,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dirty="0">
                <a:latin typeface="Calibri"/>
                <a:cs typeface="Calibri"/>
              </a:rPr>
              <a:t>d in</a:t>
            </a:r>
            <a:r>
              <a:rPr sz="2200" spc="-10" dirty="0">
                <a:latin typeface="Calibri"/>
                <a:cs typeface="Calibri"/>
              </a:rPr>
              <a:t>ser</a:t>
            </a:r>
            <a:r>
              <a:rPr lang="en-US" sz="2200" spc="-155" dirty="0">
                <a:latin typeface="Calibri"/>
                <a:cs typeface="Calibri"/>
              </a:rPr>
              <a:t>ti</a:t>
            </a:r>
            <a:r>
              <a:rPr sz="2200" dirty="0">
                <a:latin typeface="Calibri"/>
                <a:cs typeface="Calibri"/>
              </a:rPr>
              <a:t>on o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ﬁ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ger</a:t>
            </a:r>
            <a:r>
              <a:rPr sz="2200" spc="-455" dirty="0">
                <a:latin typeface="Calibri"/>
                <a:cs typeface="Calibri"/>
              </a:rPr>
              <a:t>-­‐</a:t>
            </a:r>
            <a:r>
              <a:rPr sz="2200" spc="-20" dirty="0">
                <a:latin typeface="Calibri"/>
                <a:cs typeface="Calibri"/>
              </a:rPr>
              <a:t>w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gg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(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n 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lang="en-US" sz="2200" spc="-155" dirty="0">
                <a:latin typeface="Calibri"/>
                <a:cs typeface="Calibri"/>
              </a:rPr>
              <a:t>ti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5" dirty="0">
                <a:latin typeface="Calibri"/>
                <a:cs typeface="Calibri"/>
              </a:rPr>
              <a:t>-­‐</a:t>
            </a:r>
            <a:r>
              <a:rPr sz="2200" spc="-15" dirty="0">
                <a:latin typeface="Calibri"/>
                <a:cs typeface="Calibri"/>
              </a:rPr>
              <a:t>mark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qu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lang="en-US" sz="2200" spc="-155" dirty="0">
                <a:latin typeface="Calibri"/>
                <a:cs typeface="Calibri"/>
              </a:rPr>
              <a:t>ti</a:t>
            </a:r>
            <a:r>
              <a:rPr sz="2200" dirty="0">
                <a:latin typeface="Calibri"/>
                <a:cs typeface="Calibri"/>
              </a:rPr>
              <a:t>on.</a:t>
            </a: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1800" spc="5" dirty="0">
                <a:latin typeface="Calibri"/>
                <a:cs typeface="Calibri"/>
              </a:rPr>
              <a:t>Ti</a:t>
            </a:r>
            <a:r>
              <a:rPr sz="1800" spc="10" dirty="0">
                <a:latin typeface="Calibri"/>
                <a:cs typeface="Calibri"/>
              </a:rPr>
              <a:t>me</a:t>
            </a:r>
            <a:r>
              <a:rPr sz="1800" spc="5" dirty="0">
                <a:latin typeface="Calibri"/>
                <a:cs typeface="Calibri"/>
              </a:rPr>
              <a:t> Codes 1:43/6:47: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Si</a:t>
            </a:r>
            <a:r>
              <a:rPr sz="1800" spc="10" dirty="0">
                <a:latin typeface="Calibri"/>
                <a:cs typeface="Calibri"/>
              </a:rPr>
              <a:t>mp</a:t>
            </a:r>
            <a:r>
              <a:rPr sz="1800" spc="5" dirty="0">
                <a:latin typeface="Calibri"/>
                <a:cs typeface="Calibri"/>
              </a:rPr>
              <a:t>le,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Expand, repeat si</a:t>
            </a:r>
            <a:r>
              <a:rPr sz="1800" spc="10" dirty="0">
                <a:latin typeface="Calibri"/>
                <a:cs typeface="Calibri"/>
              </a:rPr>
              <a:t>mp</a:t>
            </a:r>
            <a:r>
              <a:rPr sz="1800" spc="5" dirty="0">
                <a:latin typeface="Calibri"/>
                <a:cs typeface="Calibri"/>
              </a:rPr>
              <a:t>le </a:t>
            </a:r>
            <a:r>
              <a:rPr sz="1800" spc="10" dirty="0">
                <a:latin typeface="Calibri"/>
                <a:cs typeface="Calibri"/>
              </a:rPr>
              <a:t>w</a:t>
            </a:r>
            <a:r>
              <a:rPr sz="1800" spc="5" dirty="0">
                <a:latin typeface="Calibri"/>
                <a:cs typeface="Calibri"/>
              </a:rPr>
              <a:t>ith more expansion</a:t>
            </a:r>
            <a:endParaRPr sz="1800" dirty="0">
              <a:latin typeface="Calibri"/>
              <a:cs typeface="Calibri"/>
            </a:endParaRPr>
          </a:p>
          <a:p>
            <a:pPr marL="53975" algn="ctr">
              <a:lnSpc>
                <a:spcPct val="100000"/>
              </a:lnSpc>
              <a:spcBef>
                <a:spcPts val="35"/>
              </a:spcBef>
            </a:pPr>
            <a:r>
              <a:rPr sz="1800" i="1" spc="-370" dirty="0">
                <a:latin typeface="Calibri"/>
                <a:cs typeface="Calibri"/>
              </a:rPr>
              <a:t>-­‐</a:t>
            </a:r>
            <a:r>
              <a:rPr sz="1800" i="1" spc="5" dirty="0">
                <a:latin typeface="Calibri"/>
                <a:cs typeface="Calibri"/>
              </a:rPr>
              <a:t>seemingly used for more </a:t>
            </a:r>
            <a:r>
              <a:rPr sz="1800" i="1" spc="10" dirty="0">
                <a:latin typeface="Calibri"/>
                <a:cs typeface="Calibri"/>
              </a:rPr>
              <a:t>comp</a:t>
            </a:r>
            <a:r>
              <a:rPr sz="1800" i="1" spc="5" dirty="0">
                <a:latin typeface="Calibri"/>
                <a:cs typeface="Calibri"/>
              </a:rPr>
              <a:t>lex ques</a:t>
            </a:r>
            <a:r>
              <a:rPr lang="en-US" i="1" spc="100" dirty="0">
                <a:latin typeface="Calibri"/>
                <a:cs typeface="Calibri"/>
              </a:rPr>
              <a:t>ti</a:t>
            </a:r>
            <a:r>
              <a:rPr sz="1800" i="1" spc="5" dirty="0">
                <a:latin typeface="Calibri"/>
                <a:cs typeface="Calibri"/>
              </a:rPr>
              <a:t>ons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5" dirty="0">
                <a:latin typeface="Calibri"/>
                <a:cs typeface="Calibri"/>
              </a:rPr>
              <a:t>Ti</a:t>
            </a:r>
            <a:r>
              <a:rPr sz="1800" spc="10" dirty="0">
                <a:latin typeface="Calibri"/>
                <a:cs typeface="Calibri"/>
              </a:rPr>
              <a:t>me</a:t>
            </a:r>
            <a:r>
              <a:rPr sz="1800" spc="5" dirty="0">
                <a:latin typeface="Calibri"/>
                <a:cs typeface="Calibri"/>
              </a:rPr>
              <a:t> Codes 6:12/7:17: Repe</a:t>
            </a:r>
            <a:r>
              <a:rPr lang="en-US" sz="1800" spc="-105" dirty="0">
                <a:latin typeface="Calibri"/>
                <a:cs typeface="Calibri"/>
              </a:rPr>
              <a:t>titi</a:t>
            </a:r>
            <a:r>
              <a:rPr sz="1800" spc="5" dirty="0">
                <a:latin typeface="Calibri"/>
                <a:cs typeface="Calibri"/>
              </a:rPr>
              <a:t>on of the </a:t>
            </a:r>
            <a:r>
              <a:rPr sz="1800" spc="10" dirty="0">
                <a:latin typeface="Calibri"/>
                <a:cs typeface="Calibri"/>
              </a:rPr>
              <a:t>WH</a:t>
            </a:r>
            <a:r>
              <a:rPr sz="1800" spc="5" dirty="0">
                <a:latin typeface="Calibri"/>
                <a:cs typeface="Calibri"/>
              </a:rPr>
              <a:t> ques</a:t>
            </a:r>
            <a:r>
              <a:rPr lang="en-US" spc="-105" dirty="0">
                <a:latin typeface="Calibri"/>
                <a:cs typeface="Calibri"/>
              </a:rPr>
              <a:t>ti</a:t>
            </a:r>
            <a:r>
              <a:rPr sz="1800" spc="5" dirty="0">
                <a:latin typeface="Calibri"/>
                <a:cs typeface="Calibri"/>
              </a:rPr>
              <a:t>on</a:t>
            </a:r>
            <a:endParaRPr sz="1800" dirty="0">
              <a:latin typeface="Calibri"/>
              <a:cs typeface="Calibri"/>
            </a:endParaRPr>
          </a:p>
          <a:p>
            <a:pPr marL="2213610">
              <a:lnSpc>
                <a:spcPct val="100000"/>
              </a:lnSpc>
              <a:spcBef>
                <a:spcPts val="35"/>
              </a:spcBef>
            </a:pPr>
            <a:r>
              <a:rPr sz="1800" i="1" spc="-370" dirty="0">
                <a:latin typeface="Calibri"/>
                <a:cs typeface="Calibri"/>
              </a:rPr>
              <a:t>-­‐</a:t>
            </a:r>
            <a:r>
              <a:rPr sz="1800" i="1" spc="5" dirty="0">
                <a:latin typeface="Calibri"/>
                <a:cs typeface="Calibri"/>
              </a:rPr>
              <a:t>seemingly used for more si</a:t>
            </a:r>
            <a:r>
              <a:rPr sz="1800" i="1" spc="10" dirty="0">
                <a:latin typeface="Calibri"/>
                <a:cs typeface="Calibri"/>
              </a:rPr>
              <a:t>mp</a:t>
            </a:r>
            <a:r>
              <a:rPr sz="1800" i="1" spc="5" dirty="0">
                <a:latin typeface="Calibri"/>
                <a:cs typeface="Calibri"/>
              </a:rPr>
              <a:t>le </a:t>
            </a:r>
            <a:r>
              <a:rPr sz="1800" i="1" spc="10" dirty="0">
                <a:latin typeface="Calibri"/>
                <a:cs typeface="Calibri"/>
              </a:rPr>
              <a:t>WH</a:t>
            </a:r>
            <a:r>
              <a:rPr sz="1800" i="1" spc="5" dirty="0">
                <a:latin typeface="Calibri"/>
                <a:cs typeface="Calibri"/>
              </a:rPr>
              <a:t> type ques</a:t>
            </a:r>
            <a:r>
              <a:rPr lang="en-US" i="1" spc="100" dirty="0">
                <a:latin typeface="Calibri"/>
                <a:cs typeface="Calibri"/>
              </a:rPr>
              <a:t>ti</a:t>
            </a:r>
            <a:r>
              <a:rPr sz="1800" i="1" spc="5" dirty="0">
                <a:latin typeface="Calibri"/>
                <a:cs typeface="Calibri"/>
              </a:rPr>
              <a:t>ons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5" dirty="0">
                <a:latin typeface="Calibri"/>
                <a:cs typeface="Calibri"/>
              </a:rPr>
              <a:t>Ti</a:t>
            </a:r>
            <a:r>
              <a:rPr sz="1800" spc="10" dirty="0">
                <a:latin typeface="Calibri"/>
                <a:cs typeface="Calibri"/>
              </a:rPr>
              <a:t>me</a:t>
            </a:r>
            <a:r>
              <a:rPr sz="1800" spc="5" dirty="0">
                <a:latin typeface="Calibri"/>
                <a:cs typeface="Calibri"/>
              </a:rPr>
              <a:t> Codes 4:55/8:12/11:39: Addi</a:t>
            </a:r>
            <a:r>
              <a:rPr lang="en-US" spc="-105" dirty="0">
                <a:latin typeface="Calibri"/>
                <a:cs typeface="Calibri"/>
              </a:rPr>
              <a:t>ti</a:t>
            </a:r>
            <a:r>
              <a:rPr sz="1800" spc="5" dirty="0">
                <a:latin typeface="Calibri"/>
                <a:cs typeface="Calibri"/>
              </a:rPr>
              <a:t>on of FINGERWIGGLE</a:t>
            </a:r>
            <a:endParaRPr sz="1800" dirty="0">
              <a:latin typeface="Calibri"/>
              <a:cs typeface="Calibri"/>
            </a:endParaRPr>
          </a:p>
          <a:p>
            <a:pPr marL="1276985" marR="5080" indent="-518795">
              <a:lnSpc>
                <a:spcPct val="101800"/>
              </a:lnSpc>
            </a:pPr>
            <a:r>
              <a:rPr sz="1800" i="1" spc="-370" dirty="0">
                <a:latin typeface="Calibri"/>
                <a:cs typeface="Calibri"/>
              </a:rPr>
              <a:t>-­</a:t>
            </a:r>
            <a:r>
              <a:rPr sz="1800" i="1" spc="-395" dirty="0">
                <a:latin typeface="Calibri"/>
                <a:cs typeface="Calibri"/>
              </a:rPr>
              <a:t>‐</a:t>
            </a:r>
            <a:r>
              <a:rPr sz="1800" i="1" spc="-15" dirty="0">
                <a:latin typeface="Calibri"/>
                <a:cs typeface="Calibri"/>
              </a:rPr>
              <a:t>N</a:t>
            </a:r>
            <a:r>
              <a:rPr sz="1800" i="1" spc="5" dirty="0">
                <a:latin typeface="Calibri"/>
                <a:cs typeface="Calibri"/>
              </a:rPr>
              <a:t>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W</a:t>
            </a:r>
            <a:r>
              <a:rPr sz="1800" i="1" spc="10" dirty="0">
                <a:latin typeface="Calibri"/>
                <a:cs typeface="Calibri"/>
              </a:rPr>
              <a:t>H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phras</a:t>
            </a:r>
            <a:r>
              <a:rPr sz="1800" i="1" spc="5" dirty="0">
                <a:latin typeface="Calibri"/>
                <a:cs typeface="Calibri"/>
              </a:rPr>
              <a:t>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t</a:t>
            </a:r>
            <a:r>
              <a:rPr sz="1800" i="1" spc="5" dirty="0">
                <a:latin typeface="Calibri"/>
                <a:cs typeface="Calibri"/>
              </a:rPr>
              <a:t>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b</a:t>
            </a:r>
            <a:r>
              <a:rPr sz="1800" i="1" spc="5" dirty="0">
                <a:latin typeface="Calibri"/>
                <a:cs typeface="Calibri"/>
              </a:rPr>
              <a:t>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repeate</a:t>
            </a:r>
            <a:r>
              <a:rPr sz="1800" i="1" spc="5" dirty="0">
                <a:latin typeface="Calibri"/>
                <a:cs typeface="Calibri"/>
              </a:rPr>
              <a:t>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an</a:t>
            </a:r>
            <a:r>
              <a:rPr sz="1800" i="1" spc="5" dirty="0">
                <a:latin typeface="Calibri"/>
                <a:cs typeface="Calibri"/>
              </a:rPr>
              <a:t>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typica</a:t>
            </a:r>
            <a:r>
              <a:rPr sz="1800" i="1" spc="5" dirty="0">
                <a:latin typeface="Calibri"/>
                <a:cs typeface="Calibri"/>
              </a:rPr>
              <a:t>l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non</a:t>
            </a:r>
            <a:r>
              <a:rPr sz="1800" i="1" spc="-370" dirty="0">
                <a:latin typeface="Calibri"/>
                <a:cs typeface="Calibri"/>
              </a:rPr>
              <a:t>-­</a:t>
            </a:r>
            <a:r>
              <a:rPr sz="1800" i="1" spc="-395" dirty="0">
                <a:latin typeface="Calibri"/>
                <a:cs typeface="Calibri"/>
              </a:rPr>
              <a:t>‐</a:t>
            </a:r>
            <a:r>
              <a:rPr sz="1800" i="1" spc="-15" dirty="0">
                <a:latin typeface="Calibri"/>
                <a:cs typeface="Calibri"/>
              </a:rPr>
              <a:t>manua</a:t>
            </a:r>
            <a:r>
              <a:rPr sz="1800" i="1" spc="5" dirty="0">
                <a:latin typeface="Calibri"/>
                <a:cs typeface="Calibri"/>
              </a:rPr>
              <a:t>l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marke</a:t>
            </a:r>
            <a:r>
              <a:rPr sz="1800" i="1" spc="5" dirty="0">
                <a:latin typeface="Calibri"/>
                <a:cs typeface="Calibri"/>
              </a:rPr>
              <a:t>r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eyebro</a:t>
            </a:r>
            <a:r>
              <a:rPr sz="1800" i="1" spc="10" dirty="0">
                <a:latin typeface="Calibri"/>
                <a:cs typeface="Calibri"/>
              </a:rPr>
              <a:t>w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raise</a:t>
            </a:r>
            <a:r>
              <a:rPr sz="1800" i="1" spc="5" dirty="0">
                <a:latin typeface="Calibri"/>
                <a:cs typeface="Calibri"/>
              </a:rPr>
              <a:t>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ar</a:t>
            </a:r>
            <a:r>
              <a:rPr sz="1800" i="1" spc="5" dirty="0">
                <a:latin typeface="Calibri"/>
                <a:cs typeface="Calibri"/>
              </a:rPr>
              <a:t>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no</a:t>
            </a:r>
            <a:r>
              <a:rPr sz="1800" i="1" spc="5" dirty="0">
                <a:latin typeface="Calibri"/>
                <a:cs typeface="Calibri"/>
              </a:rPr>
              <a:t>t experienced by the Deaf</a:t>
            </a:r>
            <a:r>
              <a:rPr sz="1800" i="1" spc="-370" dirty="0">
                <a:latin typeface="Calibri"/>
                <a:cs typeface="Calibri"/>
              </a:rPr>
              <a:t>-­‐</a:t>
            </a:r>
            <a:r>
              <a:rPr sz="1800" i="1" spc="5" dirty="0">
                <a:latin typeface="Calibri"/>
                <a:cs typeface="Calibri"/>
              </a:rPr>
              <a:t>Blind interviewee, the adjustm</a:t>
            </a:r>
            <a:r>
              <a:rPr sz="1800" i="1" dirty="0">
                <a:latin typeface="Calibri"/>
                <a:cs typeface="Calibri"/>
              </a:rPr>
              <a:t>e</a:t>
            </a:r>
            <a:r>
              <a:rPr sz="1800" i="1" spc="5" dirty="0">
                <a:latin typeface="Calibri"/>
                <a:cs typeface="Calibri"/>
              </a:rPr>
              <a:t>nt must be </a:t>
            </a:r>
            <a:r>
              <a:rPr sz="1800" i="1" spc="10" dirty="0">
                <a:latin typeface="Calibri"/>
                <a:cs typeface="Calibri"/>
              </a:rPr>
              <a:t>made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i="1" spc="5" dirty="0">
                <a:latin typeface="Calibri"/>
                <a:cs typeface="Calibri"/>
              </a:rPr>
              <a:t>seemingly to clarify that what was said was a ques</a:t>
            </a:r>
            <a:r>
              <a:rPr lang="en-US" i="1" spc="100" dirty="0">
                <a:latin typeface="Calibri"/>
                <a:cs typeface="Calibri"/>
              </a:rPr>
              <a:t>ti</a:t>
            </a:r>
            <a:r>
              <a:rPr sz="1800" i="1" spc="5" dirty="0">
                <a:latin typeface="Calibri"/>
                <a:cs typeface="Calibri"/>
              </a:rPr>
              <a:t>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476" y="8625392"/>
            <a:ext cx="3998595" cy="812165"/>
          </a:xfrm>
          <a:prstGeom prst="rect">
            <a:avLst/>
          </a:prstGeom>
          <a:solidFill>
            <a:srgbClr val="895E51"/>
          </a:solidFill>
          <a:ln w="4362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7845">
              <a:lnSpc>
                <a:spcPct val="100000"/>
              </a:lnSpc>
            </a:pP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900" spc="15" dirty="0">
                <a:solidFill>
                  <a:srgbClr val="FFFFFF"/>
                </a:solidFill>
                <a:latin typeface="Calibri"/>
                <a:cs typeface="Calibri"/>
              </a:rPr>
              <a:t>tho</a:t>
            </a:r>
            <a:r>
              <a:rPr sz="3900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9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9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474" y="2658086"/>
            <a:ext cx="3998595" cy="812165"/>
          </a:xfrm>
          <a:prstGeom prst="rect">
            <a:avLst/>
          </a:prstGeom>
          <a:solidFill>
            <a:srgbClr val="895E51"/>
          </a:solidFill>
          <a:ln w="4362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755">
              <a:lnSpc>
                <a:spcPct val="100000"/>
              </a:lnSpc>
            </a:pPr>
            <a:r>
              <a:rPr sz="3900" spc="10" dirty="0">
                <a:solidFill>
                  <a:srgbClr val="FFFFFF"/>
                </a:solidFill>
                <a:latin typeface="Calibri"/>
                <a:cs typeface="Calibri"/>
              </a:rPr>
              <a:t>Lite</a:t>
            </a:r>
            <a:r>
              <a:rPr sz="39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00" spc="15" dirty="0">
                <a:solidFill>
                  <a:srgbClr val="FFFFFF"/>
                </a:solidFill>
                <a:latin typeface="Calibri"/>
                <a:cs typeface="Calibri"/>
              </a:rPr>
              <a:t>atu</a:t>
            </a:r>
            <a:r>
              <a:rPr sz="39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Rev</a:t>
            </a:r>
            <a:r>
              <a:rPr sz="39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ew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64172" y="2454485"/>
            <a:ext cx="3486150" cy="812165"/>
          </a:xfrm>
          <a:prstGeom prst="rect">
            <a:avLst/>
          </a:prstGeom>
          <a:solidFill>
            <a:srgbClr val="524265"/>
          </a:solidFill>
          <a:ln w="4362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8815">
              <a:lnSpc>
                <a:spcPct val="100000"/>
              </a:lnSpc>
            </a:pPr>
            <a:r>
              <a:rPr sz="3900" spc="10" dirty="0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801920" y="6372674"/>
            <a:ext cx="3629025" cy="812165"/>
          </a:xfrm>
          <a:prstGeom prst="rect">
            <a:avLst/>
          </a:prstGeom>
          <a:solidFill>
            <a:srgbClr val="524265"/>
          </a:solidFill>
          <a:ln w="4362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3580">
              <a:lnSpc>
                <a:spcPct val="100000"/>
              </a:lnSpc>
            </a:pPr>
            <a:r>
              <a:rPr sz="3900" spc="10" dirty="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757804" y="10673950"/>
            <a:ext cx="3672840" cy="506095"/>
          </a:xfrm>
          <a:prstGeom prst="rect">
            <a:avLst/>
          </a:prstGeom>
          <a:solidFill>
            <a:srgbClr val="524265"/>
          </a:solidFill>
          <a:ln w="4362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950" spc="5" dirty="0">
                <a:solidFill>
                  <a:srgbClr val="FFFFFF"/>
                </a:solidFill>
                <a:latin typeface="Calibri"/>
                <a:cs typeface="Calibri"/>
              </a:rPr>
              <a:t>fere</a:t>
            </a:r>
            <a:r>
              <a:rPr sz="1950" spc="10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r>
              <a:rPr sz="195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431" y="11807201"/>
            <a:ext cx="3594735" cy="954107"/>
          </a:xfrm>
          <a:prstGeom prst="rect">
            <a:avLst/>
          </a:prstGeom>
          <a:solidFill>
            <a:srgbClr val="FFFFFF"/>
          </a:solidFill>
          <a:ln w="17451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 marR="323850">
              <a:lnSpc>
                <a:spcPct val="100099"/>
              </a:lnSpc>
            </a:pPr>
            <a:r>
              <a:rPr sz="1550" dirty="0">
                <a:latin typeface="Calibri"/>
                <a:cs typeface="Calibri"/>
              </a:rPr>
              <a:t>Deﬁni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 of adjustment used: “any phrase repe</a:t>
            </a:r>
            <a:r>
              <a:rPr lang="en-US" sz="1550" spc="-110" dirty="0">
                <a:latin typeface="Calibri"/>
                <a:cs typeface="Calibri"/>
              </a:rPr>
              <a:t>titi</a:t>
            </a:r>
            <a:r>
              <a:rPr sz="1550" spc="-110" dirty="0">
                <a:latin typeface="Calibri"/>
                <a:cs typeface="Calibri"/>
              </a:rPr>
              <a:t>ons or ques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 related addi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ons, not including pronoun rep</a:t>
            </a:r>
            <a:r>
              <a:rPr sz="1550" spc="-55" dirty="0">
                <a:latin typeface="Calibri"/>
                <a:cs typeface="Calibri"/>
              </a:rPr>
              <a:t>e</a:t>
            </a:r>
            <a:r>
              <a:rPr lang="en-US" sz="1550" spc="-55" dirty="0">
                <a:latin typeface="Calibri"/>
                <a:cs typeface="Calibri"/>
              </a:rPr>
              <a:t>titi</a:t>
            </a:r>
            <a:r>
              <a:rPr sz="1550" spc="-110" dirty="0">
                <a:latin typeface="Calibri"/>
                <a:cs typeface="Calibri"/>
              </a:rPr>
              <a:t>ons”</a:t>
            </a:r>
            <a:endParaRPr lang="en-US" sz="1550" spc="-110" dirty="0">
              <a:latin typeface="Calibri"/>
              <a:cs typeface="Calibri"/>
            </a:endParaRPr>
          </a:p>
          <a:p>
            <a:pPr marL="191770" marR="323850">
              <a:lnSpc>
                <a:spcPct val="100099"/>
              </a:lnSpc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810" y="13309823"/>
            <a:ext cx="3587750" cy="954107"/>
          </a:xfrm>
          <a:prstGeom prst="rect">
            <a:avLst/>
          </a:prstGeom>
          <a:solidFill>
            <a:srgbClr val="FFFFFF"/>
          </a:solidFill>
          <a:ln w="17451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 marR="233045">
              <a:lnSpc>
                <a:spcPct val="99700"/>
              </a:lnSpc>
            </a:pPr>
            <a:r>
              <a:rPr sz="1550" dirty="0">
                <a:latin typeface="Calibri"/>
                <a:cs typeface="Calibri"/>
              </a:rPr>
              <a:t>Analyzed the 14:43 minute video recording glossing each ques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 asked by the interviewer to the interviewee</a:t>
            </a:r>
            <a:endParaRPr lang="en-US" sz="1550" spc="-110" dirty="0">
              <a:latin typeface="Calibri"/>
              <a:cs typeface="Calibri"/>
            </a:endParaRPr>
          </a:p>
          <a:p>
            <a:pPr marL="191770" marR="233045">
              <a:lnSpc>
                <a:spcPct val="99700"/>
              </a:lnSpc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8885" y="9851657"/>
            <a:ext cx="3686175" cy="1431161"/>
          </a:xfrm>
          <a:prstGeom prst="rect">
            <a:avLst/>
          </a:prstGeom>
          <a:solidFill>
            <a:srgbClr val="FFFFFF"/>
          </a:solidFill>
          <a:ln w="17451">
            <a:solidFill>
              <a:srgbClr val="74747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 marR="212090" indent="44450">
              <a:lnSpc>
                <a:spcPct val="100499"/>
              </a:lnSpc>
            </a:pPr>
            <a:r>
              <a:rPr sz="1550" dirty="0">
                <a:latin typeface="Calibri"/>
                <a:cs typeface="Calibri"/>
              </a:rPr>
              <a:t>The video “Eddy Morten: Canada DeafBlind Interview Series” was analyzed in order to ﬁnd out how DeafBlind individuals adjust ques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 </a:t>
            </a:r>
            <a:r>
              <a:rPr lang="en-US" sz="1550" spc="-110" dirty="0">
                <a:latin typeface="Calibri"/>
                <a:cs typeface="Calibri"/>
              </a:rPr>
              <a:t>related non-manual markers when using TASL.</a:t>
            </a:r>
          </a:p>
          <a:p>
            <a:pPr marL="191770" marR="212090" indent="44450">
              <a:lnSpc>
                <a:spcPct val="100499"/>
              </a:lnSpc>
            </a:pPr>
            <a:endParaRPr lang="en-US" sz="1550" spc="-11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65359" y="11180045"/>
            <a:ext cx="4258945" cy="301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225">
              <a:lnSpc>
                <a:spcPts val="1280"/>
              </a:lnSpc>
            </a:pPr>
            <a:r>
              <a:rPr sz="900" spc="-229" dirty="0">
                <a:latin typeface="Calibri"/>
                <a:cs typeface="Calibri"/>
              </a:rPr>
              <a:t>-­‐</a:t>
            </a:r>
            <a:r>
              <a:rPr lang="en-US" sz="900" spc="-229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- Collins, S.</a:t>
            </a:r>
            <a:r>
              <a:rPr sz="900" spc="-10" dirty="0">
                <a:latin typeface="Calibri"/>
                <a:cs typeface="Calibri"/>
              </a:rPr>
              <a:t>2004. Ad</a:t>
            </a:r>
            <a:r>
              <a:rPr sz="900" spc="-5" dirty="0">
                <a:latin typeface="Calibri"/>
                <a:cs typeface="Calibri"/>
              </a:rPr>
              <a:t>verbial Morph</a:t>
            </a:r>
            <a:r>
              <a:rPr sz="900" spc="-10" dirty="0">
                <a:latin typeface="Calibri"/>
                <a:cs typeface="Calibri"/>
              </a:rPr>
              <a:t>emes in T</a:t>
            </a:r>
            <a:r>
              <a:rPr sz="900" spc="-5" dirty="0">
                <a:latin typeface="Calibri"/>
                <a:cs typeface="Calibri"/>
              </a:rPr>
              <a:t>ac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80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e Ameri</a:t>
            </a:r>
            <a:r>
              <a:rPr sz="900" spc="-5" dirty="0">
                <a:latin typeface="Calibri"/>
                <a:cs typeface="Calibri"/>
              </a:rPr>
              <a:t>can Si</a:t>
            </a:r>
            <a:r>
              <a:rPr sz="900" spc="-10" dirty="0">
                <a:latin typeface="Calibri"/>
                <a:cs typeface="Calibri"/>
              </a:rPr>
              <a:t>gn Language. Gradu</a:t>
            </a:r>
            <a:r>
              <a:rPr sz="900" spc="-5" dirty="0">
                <a:latin typeface="Calibri"/>
                <a:cs typeface="Calibri"/>
              </a:rPr>
              <a:t>ate Coll</a:t>
            </a:r>
            <a:r>
              <a:rPr sz="900" spc="-10" dirty="0">
                <a:latin typeface="Calibri"/>
                <a:cs typeface="Calibri"/>
              </a:rPr>
              <a:t>ege of Union Ins</a:t>
            </a:r>
            <a:r>
              <a:rPr sz="900" spc="-80" dirty="0">
                <a:latin typeface="Calibri"/>
                <a:cs typeface="Calibri"/>
              </a:rPr>
              <a:t>Htu</a:t>
            </a:r>
            <a:r>
              <a:rPr sz="900" spc="-5" dirty="0">
                <a:latin typeface="Calibri"/>
                <a:cs typeface="Calibri"/>
              </a:rPr>
              <a:t>te and </a:t>
            </a:r>
            <a:r>
              <a:rPr sz="900" spc="-10" dirty="0">
                <a:latin typeface="Calibri"/>
                <a:cs typeface="Calibri"/>
              </a:rPr>
              <a:t>Uni</a:t>
            </a:r>
            <a:r>
              <a:rPr sz="900" spc="-5" dirty="0">
                <a:latin typeface="Calibri"/>
                <a:cs typeface="Calibri"/>
              </a:rPr>
              <a:t>versity. Cincinn</a:t>
            </a:r>
            <a:r>
              <a:rPr sz="900" spc="-40" dirty="0">
                <a:latin typeface="Calibri"/>
                <a:cs typeface="Calibri"/>
              </a:rPr>
              <a:t>aH</a:t>
            </a:r>
            <a:r>
              <a:rPr sz="900" spc="-5" dirty="0">
                <a:latin typeface="Calibri"/>
                <a:cs typeface="Calibri"/>
              </a:rPr>
              <a:t>, OH.</a:t>
            </a:r>
            <a:endParaRPr lang="en-US" sz="900" spc="-5" dirty="0">
              <a:latin typeface="Calibri"/>
              <a:cs typeface="Calibri"/>
            </a:endParaRPr>
          </a:p>
          <a:p>
            <a:pPr marL="12700" marR="22225">
              <a:lnSpc>
                <a:spcPts val="1280"/>
              </a:lnSpc>
            </a:pPr>
            <a:r>
              <a:rPr lang="en-US" sz="900" spc="-5" dirty="0">
                <a:latin typeface="Calibri"/>
                <a:cs typeface="Calibri"/>
              </a:rPr>
              <a:t>- </a:t>
            </a:r>
            <a:r>
              <a:rPr lang="en-US" sz="900" spc="-5" dirty="0" err="1">
                <a:latin typeface="Calibri"/>
                <a:cs typeface="Calibri"/>
              </a:rPr>
              <a:t>Radin</a:t>
            </a:r>
            <a:r>
              <a:rPr lang="en-US" sz="900" spc="-5" dirty="0">
                <a:latin typeface="Calibri"/>
                <a:cs typeface="Calibri"/>
              </a:rPr>
              <a:t>, </a:t>
            </a:r>
            <a:r>
              <a:rPr sz="900" spc="-5" dirty="0">
                <a:latin typeface="Calibri"/>
                <a:cs typeface="Calibri"/>
              </a:rPr>
              <a:t>M. (n.d.). </a:t>
            </a:r>
            <a:r>
              <a:rPr sz="900" spc="-10" dirty="0">
                <a:latin typeface="Calibri"/>
                <a:cs typeface="Calibri"/>
              </a:rPr>
              <a:t>An O</a:t>
            </a:r>
            <a:r>
              <a:rPr sz="900" spc="-5" dirty="0">
                <a:latin typeface="Calibri"/>
                <a:cs typeface="Calibri"/>
              </a:rPr>
              <a:t>vervi</a:t>
            </a:r>
            <a:r>
              <a:rPr sz="900" spc="-10" dirty="0">
                <a:latin typeface="Calibri"/>
                <a:cs typeface="Calibri"/>
              </a:rPr>
              <a:t>ew of T</a:t>
            </a:r>
            <a:r>
              <a:rPr sz="900" spc="-5" dirty="0">
                <a:latin typeface="Calibri"/>
                <a:cs typeface="Calibri"/>
              </a:rPr>
              <a:t>ac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80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e Ameri</a:t>
            </a:r>
            <a:r>
              <a:rPr sz="900" spc="-5" dirty="0">
                <a:latin typeface="Calibri"/>
                <a:cs typeface="Calibri"/>
              </a:rPr>
              <a:t>can Si</a:t>
            </a:r>
            <a:r>
              <a:rPr sz="900" spc="-10" dirty="0">
                <a:latin typeface="Calibri"/>
                <a:cs typeface="Calibri"/>
              </a:rPr>
              <a:t>gn Language. Sp</a:t>
            </a:r>
            <a:r>
              <a:rPr sz="900" spc="-5" dirty="0">
                <a:latin typeface="Calibri"/>
                <a:cs typeface="Calibri"/>
              </a:rPr>
              <a:t>ecial Educ</a:t>
            </a:r>
            <a:r>
              <a:rPr sz="900" spc="-40" dirty="0">
                <a:latin typeface="Calibri"/>
                <a:cs typeface="Calibri"/>
              </a:rPr>
              <a:t>a</a:t>
            </a:r>
            <a:r>
              <a:rPr lang="en-US" sz="900" spc="-40" dirty="0">
                <a:latin typeface="Calibri"/>
                <a:cs typeface="Calibri"/>
              </a:rPr>
              <a:t>ti</a:t>
            </a:r>
            <a:r>
              <a:rPr sz="900" spc="-40" dirty="0">
                <a:latin typeface="Calibri"/>
                <a:cs typeface="Calibri"/>
              </a:rPr>
              <a:t>on S</a:t>
            </a:r>
            <a:r>
              <a:rPr sz="900" spc="-5" dirty="0">
                <a:latin typeface="Calibri"/>
                <a:cs typeface="Calibri"/>
              </a:rPr>
              <a:t>ervice </a:t>
            </a:r>
            <a:r>
              <a:rPr sz="900" spc="-10" dirty="0">
                <a:latin typeface="Calibri"/>
                <a:cs typeface="Calibri"/>
              </a:rPr>
              <a:t>Agen</a:t>
            </a:r>
            <a:r>
              <a:rPr sz="900" spc="-5" dirty="0">
                <a:latin typeface="Calibri"/>
                <a:cs typeface="Calibri"/>
              </a:rPr>
              <a:t>cy. Retri</a:t>
            </a:r>
            <a:r>
              <a:rPr sz="900" spc="-10" dirty="0">
                <a:latin typeface="Calibri"/>
                <a:cs typeface="Calibri"/>
              </a:rPr>
              <a:t>eved f</a:t>
            </a:r>
            <a:r>
              <a:rPr sz="900" spc="-5" dirty="0">
                <a:latin typeface="Calibri"/>
                <a:cs typeface="Calibri"/>
              </a:rPr>
              <a:t>ro</a:t>
            </a:r>
            <a:r>
              <a:rPr sz="900" spc="-10" dirty="0">
                <a:latin typeface="Calibri"/>
                <a:cs typeface="Calibri"/>
              </a:rPr>
              <a:t>m h</a:t>
            </a:r>
            <a:r>
              <a:rPr sz="900" spc="175" dirty="0">
                <a:latin typeface="Calibri"/>
                <a:cs typeface="Calibri"/>
              </a:rPr>
              <a:t>gps</a:t>
            </a:r>
            <a:r>
              <a:rPr sz="900" spc="-5" dirty="0">
                <a:latin typeface="Calibri"/>
                <a:cs typeface="Calibri"/>
              </a:rPr>
              <a:t>://</a:t>
            </a:r>
            <a:r>
              <a:rPr sz="900" spc="-10" dirty="0">
                <a:latin typeface="Calibri"/>
                <a:cs typeface="Calibri"/>
                <a:hlinkClick r:id="rId3"/>
              </a:rPr>
              <a:t>www.signup4.net/</a:t>
            </a:r>
            <a:r>
              <a:rPr sz="900" spc="-10" dirty="0">
                <a:latin typeface="Calibri"/>
                <a:cs typeface="Calibri"/>
              </a:rPr>
              <a:t> Upload/USTR10A/ASSE34E/RADIN%20T</a:t>
            </a:r>
            <a:r>
              <a:rPr sz="900" spc="-5" dirty="0">
                <a:latin typeface="Calibri"/>
                <a:cs typeface="Calibri"/>
              </a:rPr>
              <a:t>ac</a:t>
            </a:r>
            <a:r>
              <a:rPr sz="900" spc="-80" dirty="0">
                <a:latin typeface="Calibri"/>
                <a:cs typeface="Calibri"/>
              </a:rPr>
              <a:t>Hl</a:t>
            </a:r>
            <a:r>
              <a:rPr sz="900" spc="-10" dirty="0">
                <a:latin typeface="Calibri"/>
                <a:cs typeface="Calibri"/>
              </a:rPr>
              <a:t>e%20Sign%20Language.pdf</a:t>
            </a:r>
            <a:endParaRPr sz="900" dirty="0">
              <a:latin typeface="Calibri"/>
              <a:cs typeface="Calibri"/>
            </a:endParaRPr>
          </a:p>
          <a:p>
            <a:pPr marL="12700" marR="90170">
              <a:lnSpc>
                <a:spcPts val="1280"/>
              </a:lnSpc>
              <a:spcBef>
                <a:spcPts val="35"/>
              </a:spcBef>
            </a:pPr>
            <a:r>
              <a:rPr sz="900" spc="-229" dirty="0">
                <a:latin typeface="Calibri"/>
                <a:cs typeface="Calibri"/>
              </a:rPr>
              <a:t>-­</a:t>
            </a:r>
            <a:r>
              <a:rPr lang="en-US" sz="900" spc="-229" dirty="0">
                <a:latin typeface="Calibri"/>
                <a:cs typeface="Calibri"/>
              </a:rPr>
              <a:t>- </a:t>
            </a:r>
            <a:r>
              <a:rPr lang="en-US" sz="900" spc="-5" dirty="0">
                <a:latin typeface="Calibri"/>
                <a:cs typeface="Calibri"/>
              </a:rPr>
              <a:t>- </a:t>
            </a:r>
            <a:r>
              <a:rPr lang="en-US" sz="900" spc="-5" dirty="0" err="1">
                <a:latin typeface="Calibri"/>
                <a:cs typeface="Calibri"/>
              </a:rPr>
              <a:t>Riggo</a:t>
            </a:r>
            <a:r>
              <a:rPr lang="en-US" sz="900" spc="-5" dirty="0">
                <a:latin typeface="Calibri"/>
                <a:cs typeface="Calibri"/>
              </a:rPr>
              <a:t>, </a:t>
            </a:r>
            <a:r>
              <a:rPr sz="900" spc="-5" dirty="0">
                <a:latin typeface="Calibri"/>
                <a:cs typeface="Calibri"/>
              </a:rPr>
              <a:t>M., &amp; </a:t>
            </a:r>
            <a:r>
              <a:rPr sz="900" spc="-10" dirty="0">
                <a:latin typeface="Calibri"/>
                <a:cs typeface="Calibri"/>
              </a:rPr>
              <a:t>McL</a:t>
            </a:r>
            <a:r>
              <a:rPr sz="900" spc="-5" dirty="0">
                <a:latin typeface="Calibri"/>
                <a:cs typeface="Calibri"/>
              </a:rPr>
              <a:t>etchi</a:t>
            </a:r>
            <a:r>
              <a:rPr sz="900" spc="-15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B</a:t>
            </a:r>
            <a:r>
              <a:rPr sz="900" dirty="0">
                <a:latin typeface="Calibri"/>
                <a:cs typeface="Calibri"/>
              </a:rPr>
              <a:t>.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. (</a:t>
            </a:r>
            <a:r>
              <a:rPr sz="900" spc="-10" dirty="0">
                <a:latin typeface="Calibri"/>
                <a:cs typeface="Calibri"/>
              </a:rPr>
              <a:t>1998</a:t>
            </a:r>
            <a:r>
              <a:rPr sz="900" dirty="0">
                <a:latin typeface="Calibri"/>
                <a:cs typeface="Calibri"/>
              </a:rPr>
              <a:t>). 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earc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spc="-5" dirty="0">
                <a:latin typeface="Calibri"/>
                <a:cs typeface="Calibri"/>
              </a:rPr>
              <a:t>Prac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5" dirty="0">
                <a:latin typeface="Calibri"/>
                <a:cs typeface="Calibri"/>
              </a:rPr>
              <a:t>ce</a:t>
            </a:r>
            <a:r>
              <a:rPr sz="900" dirty="0">
                <a:latin typeface="Calibri"/>
                <a:cs typeface="Calibri"/>
              </a:rPr>
              <a:t> Fo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us</a:t>
            </a:r>
            <a:r>
              <a:rPr sz="900" spc="-5" dirty="0">
                <a:latin typeface="Calibri"/>
                <a:cs typeface="Calibri"/>
              </a:rPr>
              <a:t>: </a:t>
            </a:r>
            <a:r>
              <a:rPr sz="900" dirty="0">
                <a:latin typeface="Calibri"/>
                <a:cs typeface="Calibri"/>
              </a:rPr>
              <a:t>Co</a:t>
            </a:r>
            <a:r>
              <a:rPr sz="900" spc="-10" dirty="0">
                <a:latin typeface="Calibri"/>
                <a:cs typeface="Calibri"/>
              </a:rPr>
              <a:t>m</a:t>
            </a:r>
            <a:r>
              <a:rPr sz="900" dirty="0">
                <a:latin typeface="Calibri"/>
                <a:cs typeface="Calibri"/>
              </a:rPr>
              <a:t>p</a:t>
            </a:r>
            <a:r>
              <a:rPr sz="900" spc="-5" dirty="0">
                <a:latin typeface="Calibri"/>
                <a:cs typeface="Calibri"/>
              </a:rPr>
              <a:t>ete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 fo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 T</a:t>
            </a:r>
            <a:r>
              <a:rPr sz="900" spc="-10" dirty="0">
                <a:latin typeface="Calibri"/>
                <a:cs typeface="Calibri"/>
              </a:rPr>
              <a:t>eac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er</a:t>
            </a:r>
            <a:r>
              <a:rPr sz="900" dirty="0">
                <a:latin typeface="Calibri"/>
                <a:cs typeface="Calibri"/>
              </a:rPr>
              <a:t>s of L</a:t>
            </a:r>
            <a:r>
              <a:rPr sz="900" spc="-5" dirty="0">
                <a:latin typeface="Calibri"/>
                <a:cs typeface="Calibri"/>
              </a:rPr>
              <a:t>ear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er</a:t>
            </a:r>
            <a:r>
              <a:rPr sz="900" dirty="0">
                <a:latin typeface="Calibri"/>
                <a:cs typeface="Calibri"/>
              </a:rPr>
              <a:t>s </a:t>
            </a:r>
            <a:r>
              <a:rPr sz="900" spc="-10" dirty="0">
                <a:latin typeface="Calibri"/>
                <a:cs typeface="Calibri"/>
              </a:rPr>
              <a:t>W</a:t>
            </a:r>
            <a:r>
              <a:rPr sz="900" dirty="0">
                <a:latin typeface="Calibri"/>
                <a:cs typeface="Calibri"/>
              </a:rPr>
              <a:t>ho </a:t>
            </a:r>
            <a:r>
              <a:rPr sz="900" spc="-10" dirty="0">
                <a:latin typeface="Calibri"/>
                <a:cs typeface="Calibri"/>
              </a:rPr>
              <a:t>Are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</a:t>
            </a:r>
            <a:r>
              <a:rPr lang="en-US" sz="900" spc="-10" dirty="0">
                <a:latin typeface="Calibri"/>
                <a:cs typeface="Calibri"/>
              </a:rPr>
              <a:t>eafb</a:t>
            </a:r>
            <a:r>
              <a:rPr sz="900" dirty="0">
                <a:latin typeface="Calibri"/>
                <a:cs typeface="Calibri"/>
              </a:rPr>
              <a:t>lind. 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af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spc="-10" dirty="0">
                <a:latin typeface="Calibri"/>
                <a:cs typeface="Calibri"/>
              </a:rPr>
              <a:t>B</a:t>
            </a:r>
            <a:r>
              <a:rPr sz="900" dirty="0">
                <a:latin typeface="Calibri"/>
                <a:cs typeface="Calibri"/>
              </a:rPr>
              <a:t>lind</a:t>
            </a:r>
          </a:p>
          <a:p>
            <a:pPr marL="12700" marR="90170">
              <a:lnSpc>
                <a:spcPts val="133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Perspec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10" dirty="0">
                <a:latin typeface="Calibri"/>
                <a:cs typeface="Calibri"/>
              </a:rPr>
              <a:t>ves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spc="-10" dirty="0">
                <a:latin typeface="Calibri"/>
                <a:cs typeface="Calibri"/>
              </a:rPr>
              <a:t>6(1)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spc="-10" dirty="0">
                <a:latin typeface="Calibri"/>
                <a:cs typeface="Calibri"/>
              </a:rPr>
              <a:t>3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spc="-10" dirty="0">
                <a:latin typeface="Calibri"/>
                <a:cs typeface="Calibri"/>
              </a:rPr>
              <a:t>4. </a:t>
            </a:r>
            <a:r>
              <a:rPr sz="900" spc="-5" dirty="0">
                <a:latin typeface="Calibri"/>
                <a:cs typeface="Calibri"/>
              </a:rPr>
              <a:t>Retri</a:t>
            </a:r>
            <a:r>
              <a:rPr sz="900" spc="-10" dirty="0">
                <a:latin typeface="Calibri"/>
                <a:cs typeface="Calibri"/>
              </a:rPr>
              <a:t>eved f</a:t>
            </a:r>
            <a:r>
              <a:rPr sz="900" spc="-5" dirty="0">
                <a:latin typeface="Calibri"/>
                <a:cs typeface="Calibri"/>
              </a:rPr>
              <a:t>ro</a:t>
            </a:r>
            <a:r>
              <a:rPr sz="900" spc="-10" dirty="0">
                <a:latin typeface="Calibri"/>
                <a:cs typeface="Calibri"/>
              </a:rPr>
              <a:t>m h</a:t>
            </a:r>
            <a:r>
              <a:rPr sz="900" spc="175" dirty="0">
                <a:latin typeface="Calibri"/>
                <a:cs typeface="Calibri"/>
              </a:rPr>
              <a:t>gp</a:t>
            </a:r>
            <a:r>
              <a:rPr sz="900" spc="-5" dirty="0">
                <a:latin typeface="Calibri"/>
                <a:cs typeface="Calibri"/>
              </a:rPr>
              <a:t>://</a:t>
            </a:r>
            <a:r>
              <a:rPr sz="900" dirty="0">
                <a:latin typeface="Calibri"/>
                <a:cs typeface="Calibri"/>
              </a:rPr>
              <a:t>do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u</a:t>
            </a:r>
            <a:r>
              <a:rPr sz="900" spc="-10" dirty="0">
                <a:latin typeface="Calibri"/>
                <a:cs typeface="Calibri"/>
              </a:rPr>
              <a:t>me</a:t>
            </a:r>
            <a:r>
              <a:rPr sz="900" dirty="0">
                <a:latin typeface="Calibri"/>
                <a:cs typeface="Calibri"/>
              </a:rPr>
              <a:t>nts.n</a:t>
            </a:r>
            <a:r>
              <a:rPr sz="900" spc="-40" dirty="0">
                <a:latin typeface="Calibri"/>
                <a:cs typeface="Calibri"/>
              </a:rPr>
              <a:t>a</a:t>
            </a:r>
            <a:r>
              <a:rPr lang="en-US" sz="900" spc="-40" dirty="0">
                <a:latin typeface="Calibri"/>
                <a:cs typeface="Calibri"/>
              </a:rPr>
              <a:t>ti</a:t>
            </a:r>
            <a:r>
              <a:rPr sz="900" dirty="0">
                <a:latin typeface="Calibri"/>
                <a:cs typeface="Calibri"/>
              </a:rPr>
              <a:t>onaldb.o</a:t>
            </a:r>
            <a:r>
              <a:rPr sz="900" spc="-5" dirty="0">
                <a:latin typeface="Calibri"/>
                <a:cs typeface="Calibri"/>
              </a:rPr>
              <a:t>rg</a:t>
            </a:r>
            <a:r>
              <a:rPr sz="900" dirty="0">
                <a:latin typeface="Calibri"/>
                <a:cs typeface="Calibri"/>
              </a:rPr>
              <a:t>/ dbp/pdf/s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p</a:t>
            </a:r>
            <a:r>
              <a:rPr sz="900" spc="-5" dirty="0">
                <a:latin typeface="Calibri"/>
                <a:cs typeface="Calibri"/>
              </a:rPr>
              <a:t>t98</a:t>
            </a:r>
            <a:r>
              <a:rPr sz="900" dirty="0">
                <a:latin typeface="Calibri"/>
                <a:cs typeface="Calibri"/>
              </a:rPr>
              <a:t>.pdf</a:t>
            </a:r>
          </a:p>
          <a:p>
            <a:pPr marL="12700">
              <a:lnSpc>
                <a:spcPts val="1280"/>
              </a:lnSpc>
            </a:pPr>
            <a:r>
              <a:rPr sz="900" spc="-229" dirty="0">
                <a:latin typeface="Calibri"/>
                <a:cs typeface="Calibri"/>
              </a:rPr>
              <a:t>-­</a:t>
            </a:r>
            <a:r>
              <a:rPr lang="en-US" sz="900" spc="-5" dirty="0">
                <a:latin typeface="Calibri"/>
                <a:cs typeface="Calibri"/>
              </a:rPr>
              <a:t>- </a:t>
            </a:r>
            <a:r>
              <a:rPr lang="en-US" sz="900" spc="-5" dirty="0" err="1">
                <a:latin typeface="Calibri"/>
                <a:cs typeface="Calibri"/>
              </a:rPr>
              <a:t>Roschaert</a:t>
            </a:r>
            <a:r>
              <a:rPr lang="en-US" sz="900" spc="-5" dirty="0">
                <a:latin typeface="Calibri"/>
                <a:cs typeface="Calibri"/>
              </a:rPr>
              <a:t>, </a:t>
            </a:r>
            <a:r>
              <a:rPr sz="900" spc="-5" dirty="0">
                <a:latin typeface="Calibri"/>
                <a:cs typeface="Calibri"/>
              </a:rPr>
              <a:t>Coco (2013, Jun</a:t>
            </a:r>
            <a:r>
              <a:rPr sz="900" spc="-10" dirty="0">
                <a:latin typeface="Calibri"/>
                <a:cs typeface="Calibri"/>
              </a:rPr>
              <a:t>e 28). Edd</a:t>
            </a:r>
            <a:r>
              <a:rPr sz="900" spc="-5" dirty="0">
                <a:latin typeface="Calibri"/>
                <a:cs typeface="Calibri"/>
              </a:rPr>
              <a:t>y Morten: Canada </a:t>
            </a:r>
            <a:r>
              <a:rPr sz="900" spc="-10" dirty="0" err="1">
                <a:latin typeface="Calibri"/>
                <a:cs typeface="Calibri"/>
              </a:rPr>
              <a:t>eafBlind</a:t>
            </a:r>
            <a:r>
              <a:rPr sz="900" spc="-10" dirty="0">
                <a:latin typeface="Calibri"/>
                <a:cs typeface="Calibri"/>
              </a:rPr>
              <a:t> In</a:t>
            </a:r>
            <a:r>
              <a:rPr sz="900" spc="-5" dirty="0">
                <a:latin typeface="Calibri"/>
                <a:cs typeface="Calibri"/>
              </a:rPr>
              <a:t>tervi</a:t>
            </a:r>
            <a:r>
              <a:rPr sz="900" spc="-10" dirty="0">
                <a:latin typeface="Calibri"/>
                <a:cs typeface="Calibri"/>
              </a:rPr>
              <a:t>ew</a:t>
            </a:r>
            <a:endParaRPr sz="900" dirty="0">
              <a:latin typeface="Calibri"/>
              <a:cs typeface="Calibri"/>
            </a:endParaRPr>
          </a:p>
          <a:p>
            <a:pPr marL="12700" marR="322580">
              <a:lnSpc>
                <a:spcPts val="1280"/>
              </a:lnSpc>
              <a:spcBef>
                <a:spcPts val="85"/>
              </a:spcBef>
            </a:pPr>
            <a:r>
              <a:rPr sz="90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eri</a:t>
            </a:r>
            <a:r>
              <a:rPr sz="900" spc="-10" dirty="0">
                <a:latin typeface="Calibri"/>
                <a:cs typeface="Calibri"/>
              </a:rPr>
              <a:t>es </a:t>
            </a:r>
            <a:r>
              <a:rPr sz="900" spc="-5" dirty="0">
                <a:latin typeface="Calibri"/>
                <a:cs typeface="Calibri"/>
              </a:rPr>
              <a:t>[vid</a:t>
            </a:r>
            <a:r>
              <a:rPr sz="900" spc="-10" dirty="0">
                <a:latin typeface="Calibri"/>
                <a:cs typeface="Calibri"/>
              </a:rPr>
              <a:t>eo ﬁl</a:t>
            </a:r>
            <a:r>
              <a:rPr sz="900" spc="-5" dirty="0">
                <a:latin typeface="Calibri"/>
                <a:cs typeface="Calibri"/>
              </a:rPr>
              <a:t>e]. Retri</a:t>
            </a:r>
            <a:r>
              <a:rPr sz="900" spc="-10" dirty="0">
                <a:latin typeface="Calibri"/>
                <a:cs typeface="Calibri"/>
              </a:rPr>
              <a:t>eved f</a:t>
            </a:r>
            <a:r>
              <a:rPr sz="900" spc="-5" dirty="0">
                <a:latin typeface="Calibri"/>
                <a:cs typeface="Calibri"/>
              </a:rPr>
              <a:t>ro</a:t>
            </a:r>
            <a:r>
              <a:rPr sz="900" spc="-10" dirty="0">
                <a:latin typeface="Calibri"/>
                <a:cs typeface="Calibri"/>
              </a:rPr>
              <a:t>m h</a:t>
            </a:r>
            <a:r>
              <a:rPr lang="en-US" sz="900" spc="175" dirty="0">
                <a:latin typeface="Calibri"/>
                <a:cs typeface="Calibri"/>
              </a:rPr>
              <a:t>tt</a:t>
            </a:r>
            <a:r>
              <a:rPr sz="900" spc="175" dirty="0">
                <a:latin typeface="Calibri"/>
                <a:cs typeface="Calibri"/>
              </a:rPr>
              <a:t>ps</a:t>
            </a:r>
            <a:r>
              <a:rPr sz="900" spc="-5" dirty="0">
                <a:latin typeface="Calibri"/>
                <a:cs typeface="Calibri"/>
              </a:rPr>
              <a:t>://</a:t>
            </a:r>
            <a:r>
              <a:rPr sz="900" spc="-10" dirty="0">
                <a:latin typeface="Calibri"/>
                <a:cs typeface="Calibri"/>
                <a:hlinkClick r:id="rId4"/>
              </a:rPr>
              <a:t>www.</a:t>
            </a:r>
            <a:r>
              <a:rPr sz="900" spc="-5" dirty="0">
                <a:latin typeface="Calibri"/>
                <a:cs typeface="Calibri"/>
                <a:hlinkClick r:id="rId4"/>
              </a:rPr>
              <a:t>youtub</a:t>
            </a:r>
            <a:r>
              <a:rPr sz="900" spc="-10" dirty="0">
                <a:latin typeface="Calibri"/>
                <a:cs typeface="Calibri"/>
                <a:hlinkClick r:id="rId4"/>
              </a:rPr>
              <a:t>e.</a:t>
            </a:r>
            <a:r>
              <a:rPr sz="900" spc="-5" dirty="0">
                <a:latin typeface="Calibri"/>
                <a:cs typeface="Calibri"/>
                <a:hlinkClick r:id="rId4"/>
              </a:rPr>
              <a:t>co</a:t>
            </a:r>
            <a:r>
              <a:rPr sz="900" spc="-10" dirty="0">
                <a:latin typeface="Calibri"/>
                <a:cs typeface="Calibri"/>
                <a:hlinkClick r:id="rId4"/>
              </a:rPr>
              <a:t>m/watch?</a:t>
            </a:r>
            <a:r>
              <a:rPr sz="900" spc="-10" dirty="0">
                <a:latin typeface="Calibri"/>
                <a:cs typeface="Calibri"/>
              </a:rPr>
              <a:t> v=aMMAqPh</a:t>
            </a:r>
            <a:r>
              <a:rPr sz="900" spc="-5" dirty="0">
                <a:latin typeface="Calibri"/>
                <a:cs typeface="Calibri"/>
              </a:rPr>
              <a:t>yCs</a:t>
            </a:r>
            <a:r>
              <a:rPr sz="900" spc="-10" dirty="0">
                <a:latin typeface="Calibri"/>
                <a:cs typeface="Calibri"/>
              </a:rPr>
              <a:t>8.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ts val="1330"/>
              </a:lnSpc>
              <a:spcBef>
                <a:spcPts val="5"/>
              </a:spcBef>
            </a:pPr>
            <a:r>
              <a:rPr sz="900" spc="-229" dirty="0">
                <a:latin typeface="Calibri"/>
                <a:cs typeface="Calibri"/>
              </a:rPr>
              <a:t>-­</a:t>
            </a:r>
            <a:r>
              <a:rPr lang="en-US" sz="900" spc="-10" dirty="0">
                <a:latin typeface="Calibri"/>
                <a:cs typeface="Calibri"/>
              </a:rPr>
              <a:t>–The </a:t>
            </a:r>
            <a:r>
              <a:rPr sz="900" spc="-10" dirty="0">
                <a:latin typeface="Calibri"/>
                <a:cs typeface="Calibri"/>
              </a:rPr>
              <a:t>Regis</a:t>
            </a:r>
            <a:r>
              <a:rPr sz="900" spc="-5" dirty="0">
                <a:latin typeface="Calibri"/>
                <a:cs typeface="Calibri"/>
              </a:rPr>
              <a:t>try of Interpreters for th</a:t>
            </a:r>
            <a:r>
              <a:rPr sz="900" spc="-10" dirty="0">
                <a:latin typeface="Calibri"/>
                <a:cs typeface="Calibri"/>
              </a:rPr>
              <a:t>e Deaf. (2002). In</a:t>
            </a:r>
            <a:r>
              <a:rPr sz="900" spc="-5" dirty="0">
                <a:latin typeface="Calibri"/>
                <a:cs typeface="Calibri"/>
              </a:rPr>
              <a:t>terpre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80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g fo</a:t>
            </a:r>
            <a:r>
              <a:rPr sz="900" spc="-5" dirty="0">
                <a:latin typeface="Calibri"/>
                <a:cs typeface="Calibri"/>
              </a:rPr>
              <a:t>r Individuals </a:t>
            </a:r>
            <a:r>
              <a:rPr sz="900" spc="-10" dirty="0">
                <a:latin typeface="Calibri"/>
                <a:cs typeface="Calibri"/>
              </a:rPr>
              <a:t>who </a:t>
            </a:r>
            <a:r>
              <a:rPr sz="900" spc="-5" dirty="0">
                <a:latin typeface="Calibri"/>
                <a:cs typeface="Calibri"/>
              </a:rPr>
              <a:t>are D</a:t>
            </a:r>
            <a:r>
              <a:rPr sz="900" spc="-10" dirty="0">
                <a:latin typeface="Calibri"/>
                <a:cs typeface="Calibri"/>
              </a:rPr>
              <a:t>eaf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spc="-10" dirty="0">
                <a:latin typeface="Calibri"/>
                <a:cs typeface="Calibri"/>
              </a:rPr>
              <a:t>Blind. Stand</a:t>
            </a:r>
            <a:r>
              <a:rPr sz="900" spc="-5" dirty="0">
                <a:latin typeface="Calibri"/>
                <a:cs typeface="Calibri"/>
              </a:rPr>
              <a:t>ard Prac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5" dirty="0">
                <a:latin typeface="Calibri"/>
                <a:cs typeface="Calibri"/>
              </a:rPr>
              <a:t>ce </a:t>
            </a:r>
            <a:r>
              <a:rPr sz="900" spc="-10" dirty="0">
                <a:latin typeface="Calibri"/>
                <a:cs typeface="Calibri"/>
              </a:rPr>
              <a:t>Pap</a:t>
            </a:r>
            <a:r>
              <a:rPr sz="900" spc="-5" dirty="0">
                <a:latin typeface="Calibri"/>
                <a:cs typeface="Calibri"/>
              </a:rPr>
              <a:t>er, 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spc="-10" dirty="0">
                <a:latin typeface="Calibri"/>
                <a:cs typeface="Calibri"/>
              </a:rPr>
              <a:t>3. </a:t>
            </a:r>
            <a:r>
              <a:rPr sz="900" spc="-5" dirty="0">
                <a:latin typeface="Calibri"/>
                <a:cs typeface="Calibri"/>
              </a:rPr>
              <a:t>Retri</a:t>
            </a:r>
            <a:r>
              <a:rPr sz="900" spc="-10" dirty="0">
                <a:latin typeface="Calibri"/>
                <a:cs typeface="Calibri"/>
              </a:rPr>
              <a:t>eved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ts val="1280"/>
              </a:lnSpc>
              <a:spcBef>
                <a:spcPts val="35"/>
              </a:spcBef>
            </a:pPr>
            <a:r>
              <a:rPr sz="900" spc="-5" dirty="0">
                <a:latin typeface="Calibri"/>
                <a:cs typeface="Calibri"/>
              </a:rPr>
              <a:t>f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m </a:t>
            </a:r>
            <a:r>
              <a:rPr sz="900" spc="35" dirty="0">
                <a:latin typeface="Calibri"/>
                <a:cs typeface="Calibri"/>
              </a:rPr>
              <a:t>h</a:t>
            </a:r>
            <a:r>
              <a:rPr lang="en-US" sz="900" spc="35" dirty="0">
                <a:latin typeface="Calibri"/>
                <a:cs typeface="Calibri"/>
              </a:rPr>
              <a:t>tt</a:t>
            </a:r>
            <a:r>
              <a:rPr sz="900" spc="35" dirty="0">
                <a:latin typeface="Calibri"/>
                <a:cs typeface="Calibri"/>
              </a:rPr>
              <a:t>p:</a:t>
            </a:r>
            <a:r>
              <a:rPr sz="900" dirty="0">
                <a:latin typeface="Calibri"/>
                <a:cs typeface="Calibri"/>
              </a:rPr>
              <a:t>//d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lang="en-US" sz="900" spc="-10" dirty="0">
                <a:latin typeface="Calibri"/>
                <a:cs typeface="Calibri"/>
              </a:rPr>
              <a:t>afbl</a:t>
            </a:r>
            <a:r>
              <a:rPr sz="900" dirty="0">
                <a:latin typeface="Calibri"/>
                <a:cs typeface="Calibri"/>
              </a:rPr>
              <a:t>indin</a:t>
            </a:r>
            <a:r>
              <a:rPr sz="900" spc="-5" dirty="0">
                <a:latin typeface="Calibri"/>
                <a:cs typeface="Calibri"/>
              </a:rPr>
              <a:t>ter</a:t>
            </a:r>
            <a:r>
              <a:rPr sz="900" dirty="0">
                <a:latin typeface="Calibri"/>
                <a:cs typeface="Calibri"/>
              </a:rPr>
              <a:t>p</a:t>
            </a:r>
            <a:r>
              <a:rPr sz="900" spc="-5" dirty="0">
                <a:latin typeface="Calibri"/>
                <a:cs typeface="Calibri"/>
              </a:rPr>
              <a:t>re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.o</a:t>
            </a:r>
            <a:r>
              <a:rPr sz="900" spc="-5" dirty="0">
                <a:latin typeface="Calibri"/>
                <a:cs typeface="Calibri"/>
              </a:rPr>
              <a:t>rg</a:t>
            </a:r>
            <a:r>
              <a:rPr sz="900" dirty="0">
                <a:latin typeface="Calibri"/>
                <a:cs typeface="Calibri"/>
              </a:rPr>
              <a:t>/wp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on</a:t>
            </a:r>
            <a:r>
              <a:rPr sz="900" spc="-5" dirty="0">
                <a:latin typeface="Calibri"/>
                <a:cs typeface="Calibri"/>
              </a:rPr>
              <a:t>te</a:t>
            </a:r>
            <a:r>
              <a:rPr sz="900" dirty="0">
                <a:latin typeface="Calibri"/>
                <a:cs typeface="Calibri"/>
              </a:rPr>
              <a:t>nt/uploads/</a:t>
            </a:r>
            <a:r>
              <a:rPr sz="900" spc="-10" dirty="0">
                <a:latin typeface="Calibri"/>
                <a:cs typeface="Calibri"/>
              </a:rPr>
              <a:t>2013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10" dirty="0">
                <a:latin typeface="Calibri"/>
                <a:cs typeface="Calibri"/>
              </a:rPr>
              <a:t>12</a:t>
            </a:r>
            <a:r>
              <a:rPr sz="900" dirty="0">
                <a:latin typeface="Calibri"/>
                <a:cs typeface="Calibri"/>
              </a:rPr>
              <a:t>/D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af</a:t>
            </a:r>
            <a:r>
              <a:rPr sz="900" spc="-229" dirty="0">
                <a:latin typeface="Calibri"/>
                <a:cs typeface="Calibri"/>
              </a:rPr>
              <a:t>-­‐</a:t>
            </a:r>
            <a:r>
              <a:rPr sz="900" spc="-17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B</a:t>
            </a:r>
            <a:r>
              <a:rPr sz="900" dirty="0">
                <a:latin typeface="Calibri"/>
                <a:cs typeface="Calibri"/>
              </a:rPr>
              <a:t>lind_S</a:t>
            </a:r>
            <a:r>
              <a:rPr sz="900" spc="-10" dirty="0">
                <a:latin typeface="Calibri"/>
                <a:cs typeface="Calibri"/>
              </a:rPr>
              <a:t>PP1</a:t>
            </a:r>
            <a:r>
              <a:rPr sz="900" dirty="0">
                <a:latin typeface="Calibri"/>
                <a:cs typeface="Calibri"/>
              </a:rPr>
              <a:t>.pdf</a:t>
            </a:r>
          </a:p>
          <a:p>
            <a:pPr marL="12700" marR="311150">
              <a:lnSpc>
                <a:spcPts val="1330"/>
              </a:lnSpc>
              <a:spcBef>
                <a:spcPts val="5"/>
              </a:spcBef>
            </a:pPr>
            <a:r>
              <a:rPr sz="900" spc="-229" dirty="0">
                <a:latin typeface="Calibri"/>
                <a:cs typeface="Calibri"/>
              </a:rPr>
              <a:t>-­</a:t>
            </a:r>
            <a:r>
              <a:rPr lang="en-US" sz="900" spc="-5" dirty="0">
                <a:latin typeface="Calibri"/>
                <a:cs typeface="Calibri"/>
              </a:rPr>
              <a:t>- Valli, </a:t>
            </a:r>
            <a:r>
              <a:rPr sz="900" spc="-5" dirty="0">
                <a:latin typeface="Calibri"/>
                <a:cs typeface="Calibri"/>
              </a:rPr>
              <a:t>C., C. Lucas, </a:t>
            </a:r>
            <a:r>
              <a:rPr sz="900" spc="-10" dirty="0">
                <a:latin typeface="Calibri"/>
                <a:cs typeface="Calibri"/>
              </a:rPr>
              <a:t>K. Mul</a:t>
            </a:r>
            <a:r>
              <a:rPr sz="900" spc="-5" dirty="0">
                <a:latin typeface="Calibri"/>
                <a:cs typeface="Calibri"/>
              </a:rPr>
              <a:t>rooney, &amp; M. Villanu</a:t>
            </a:r>
            <a:r>
              <a:rPr sz="900" spc="-10" dirty="0">
                <a:latin typeface="Calibri"/>
                <a:cs typeface="Calibri"/>
              </a:rPr>
              <a:t>eva. 1992. Linguis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5" dirty="0">
                <a:latin typeface="Calibri"/>
                <a:cs typeface="Calibri"/>
              </a:rPr>
              <a:t>cs of </a:t>
            </a:r>
            <a:r>
              <a:rPr sz="900" spc="-10" dirty="0">
                <a:latin typeface="Calibri"/>
                <a:cs typeface="Calibri"/>
              </a:rPr>
              <a:t>Ameri</a:t>
            </a:r>
            <a:r>
              <a:rPr sz="900" spc="-5" dirty="0">
                <a:latin typeface="Calibri"/>
                <a:cs typeface="Calibri"/>
              </a:rPr>
              <a:t>can Si</a:t>
            </a:r>
            <a:r>
              <a:rPr sz="900" spc="-10" dirty="0">
                <a:latin typeface="Calibri"/>
                <a:cs typeface="Calibri"/>
              </a:rPr>
              <a:t>gn Langu</a:t>
            </a:r>
            <a:r>
              <a:rPr sz="900" spc="-5" dirty="0">
                <a:latin typeface="Calibri"/>
                <a:cs typeface="Calibri"/>
              </a:rPr>
              <a:t>age: </a:t>
            </a:r>
            <a:r>
              <a:rPr sz="900" spc="-10" dirty="0">
                <a:latin typeface="Calibri"/>
                <a:cs typeface="Calibri"/>
              </a:rPr>
              <a:t>An In</a:t>
            </a:r>
            <a:r>
              <a:rPr sz="900" spc="-5" dirty="0">
                <a:latin typeface="Calibri"/>
                <a:cs typeface="Calibri"/>
              </a:rPr>
              <a:t>troduc</a:t>
            </a:r>
            <a:r>
              <a:rPr lang="en-US" sz="900" spc="-5" dirty="0">
                <a:latin typeface="Calibri"/>
                <a:cs typeface="Calibri"/>
              </a:rPr>
              <a:t>ti</a:t>
            </a:r>
            <a:r>
              <a:rPr sz="900" spc="-80" dirty="0">
                <a:latin typeface="Calibri"/>
                <a:cs typeface="Calibri"/>
              </a:rPr>
              <a:t>on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spc="-10" dirty="0">
                <a:latin typeface="Calibri"/>
                <a:cs typeface="Calibri"/>
              </a:rPr>
              <a:t>5th edi</a:t>
            </a:r>
            <a:r>
              <a:rPr lang="en-US" sz="900" spc="-80" dirty="0">
                <a:latin typeface="Calibri"/>
                <a:cs typeface="Calibri"/>
              </a:rPr>
              <a:t>ti</a:t>
            </a:r>
            <a:r>
              <a:rPr sz="900" spc="-80" dirty="0">
                <a:latin typeface="Calibri"/>
                <a:cs typeface="Calibri"/>
              </a:rPr>
              <a:t>on. </a:t>
            </a:r>
            <a:r>
              <a:rPr sz="900" spc="-5" dirty="0">
                <a:latin typeface="Calibri"/>
                <a:cs typeface="Calibri"/>
              </a:rPr>
              <a:t>(Pgs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8, </a:t>
            </a:r>
            <a:r>
              <a:rPr sz="900" spc="-85" dirty="0">
                <a:latin typeface="Calibri"/>
                <a:cs typeface="Calibri"/>
              </a:rPr>
              <a:t>97-­‐98)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W</a:t>
            </a:r>
            <a:r>
              <a:rPr sz="900" dirty="0">
                <a:latin typeface="Calibri"/>
                <a:cs typeface="Calibri"/>
              </a:rPr>
              <a:t>ashin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ton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D.C.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allaud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ni</a:t>
            </a:r>
            <a:r>
              <a:rPr sz="900" spc="-5" dirty="0">
                <a:latin typeface="Calibri"/>
                <a:cs typeface="Calibri"/>
              </a:rPr>
              <a:t>ver</a:t>
            </a:r>
            <a:r>
              <a:rPr sz="900" dirty="0">
                <a:latin typeface="Calibri"/>
                <a:cs typeface="Calibri"/>
              </a:rPr>
              <a:t>si</a:t>
            </a:r>
            <a:r>
              <a:rPr sz="900" spc="-5" dirty="0">
                <a:latin typeface="Calibri"/>
                <a:cs typeface="Calibri"/>
              </a:rPr>
              <a:t>ty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</a:t>
            </a:r>
            <a:r>
              <a:rPr sz="900" dirty="0">
                <a:latin typeface="Calibri"/>
                <a:cs typeface="Calibri"/>
              </a:rPr>
              <a:t>ss.</a:t>
            </a:r>
          </a:p>
        </p:txBody>
      </p:sp>
      <p:sp>
        <p:nvSpPr>
          <p:cNvPr id="19" name="object 19"/>
          <p:cNvSpPr/>
          <p:nvPr/>
        </p:nvSpPr>
        <p:spPr>
          <a:xfrm>
            <a:off x="662521" y="3626734"/>
            <a:ext cx="4058895" cy="4456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474" y="3645746"/>
            <a:ext cx="3998595" cy="4398010"/>
          </a:xfrm>
          <a:custGeom>
            <a:avLst/>
            <a:gdLst/>
            <a:ahLst/>
            <a:cxnLst/>
            <a:rect l="l" t="t" r="r" b="b"/>
            <a:pathLst>
              <a:path w="3998595" h="4398009">
                <a:moveTo>
                  <a:pt x="0" y="0"/>
                </a:moveTo>
                <a:lnTo>
                  <a:pt x="3998481" y="0"/>
                </a:lnTo>
                <a:lnTo>
                  <a:pt x="3998481" y="4397580"/>
                </a:lnTo>
                <a:lnTo>
                  <a:pt x="0" y="43975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2474" y="3645747"/>
            <a:ext cx="3998595" cy="3600409"/>
          </a:xfrm>
          <a:prstGeom prst="rect">
            <a:avLst/>
          </a:prstGeom>
          <a:solidFill>
            <a:srgbClr val="FFFFFF"/>
          </a:solidFill>
          <a:ln w="17451">
            <a:solidFill>
              <a:srgbClr val="67676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 marR="238125">
              <a:lnSpc>
                <a:spcPct val="100400"/>
              </a:lnSpc>
            </a:pPr>
            <a:r>
              <a:rPr sz="1550" dirty="0">
                <a:latin typeface="Calibri"/>
                <a:cs typeface="Calibri"/>
              </a:rPr>
              <a:t>Non</a:t>
            </a:r>
            <a:r>
              <a:rPr sz="1550" spc="-320" dirty="0">
                <a:latin typeface="Calibri"/>
                <a:cs typeface="Calibri"/>
              </a:rPr>
              <a:t>-­</a:t>
            </a:r>
            <a:r>
              <a:rPr sz="1550" spc="-325" dirty="0">
                <a:latin typeface="Calibri"/>
                <a:cs typeface="Calibri"/>
              </a:rPr>
              <a:t>‐</a:t>
            </a:r>
            <a:r>
              <a:rPr sz="1550" dirty="0">
                <a:latin typeface="Calibri"/>
                <a:cs typeface="Calibri"/>
              </a:rPr>
              <a:t>Manural Markers depict emo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dirty="0">
                <a:latin typeface="Calibri"/>
                <a:cs typeface="Calibri"/>
              </a:rPr>
              <a:t>ons, adverbs, and morphemes. They’re also used to diﬀeren</a:t>
            </a:r>
            <a:r>
              <a:rPr sz="1550" spc="-110" dirty="0">
                <a:latin typeface="Calibri"/>
                <a:cs typeface="Calibri"/>
              </a:rPr>
              <a:t>H</a:t>
            </a:r>
            <a:r>
              <a:rPr sz="1550" dirty="0">
                <a:latin typeface="Calibri"/>
                <a:cs typeface="Calibri"/>
              </a:rPr>
              <a:t>ate between types of sentences (Valli, C., C. Lucas, K. Mulrooney, &amp; M. Villanueva. 1992).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1770" marR="232410">
              <a:lnSpc>
                <a:spcPct val="100400"/>
              </a:lnSpc>
            </a:pPr>
            <a:r>
              <a:rPr sz="1550" dirty="0">
                <a:latin typeface="Calibri"/>
                <a:cs typeface="Calibri"/>
              </a:rPr>
              <a:t>In TASL, inform</a:t>
            </a:r>
            <a:r>
              <a:rPr sz="1550" spc="-55" dirty="0">
                <a:latin typeface="Calibri"/>
                <a:cs typeface="Calibri"/>
              </a:rPr>
              <a:t>a</a:t>
            </a:r>
            <a:r>
              <a:rPr lang="en-US" sz="1550" spc="-55" dirty="0">
                <a:latin typeface="Calibri"/>
                <a:cs typeface="Calibri"/>
              </a:rPr>
              <a:t>ti</a:t>
            </a:r>
            <a:r>
              <a:rPr sz="1550" spc="-55" dirty="0">
                <a:latin typeface="Calibri"/>
                <a:cs typeface="Calibri"/>
              </a:rPr>
              <a:t>on about the environment are included, back channeling  is included via touch, and adverbs that are usually conveyed on the face must be expressed manually (Radin, ND)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1770" marR="847725">
              <a:lnSpc>
                <a:spcPct val="101000"/>
              </a:lnSpc>
            </a:pPr>
            <a:r>
              <a:rPr sz="1550" dirty="0">
                <a:latin typeface="Calibri"/>
                <a:cs typeface="Calibri"/>
              </a:rPr>
              <a:t>Dr. Collins found that words that are important for the signer are usually repeated for clarity. (Collins, 2004)</a:t>
            </a:r>
          </a:p>
        </p:txBody>
      </p:sp>
      <p:sp>
        <p:nvSpPr>
          <p:cNvPr id="22" name="object 22"/>
          <p:cNvSpPr/>
          <p:nvPr/>
        </p:nvSpPr>
        <p:spPr>
          <a:xfrm>
            <a:off x="15534983" y="3451586"/>
            <a:ext cx="4110298" cy="2779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65361" y="3470109"/>
            <a:ext cx="4050665" cy="2721610"/>
          </a:xfrm>
          <a:custGeom>
            <a:avLst/>
            <a:gdLst/>
            <a:ahLst/>
            <a:cxnLst/>
            <a:rect l="l" t="t" r="r" b="b"/>
            <a:pathLst>
              <a:path w="4050665" h="2721610">
                <a:moveTo>
                  <a:pt x="0" y="0"/>
                </a:moveTo>
                <a:lnTo>
                  <a:pt x="4050097" y="0"/>
                </a:lnTo>
                <a:lnTo>
                  <a:pt x="4050097" y="2721551"/>
                </a:lnTo>
                <a:lnTo>
                  <a:pt x="0" y="27215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565361" y="3470109"/>
            <a:ext cx="4050665" cy="2631490"/>
          </a:xfrm>
          <a:prstGeom prst="rect">
            <a:avLst/>
          </a:prstGeom>
          <a:solidFill>
            <a:srgbClr val="FFFFFF"/>
          </a:solidFill>
          <a:ln w="17451">
            <a:solidFill>
              <a:srgbClr val="67676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 marR="619760">
              <a:lnSpc>
                <a:spcPct val="99700"/>
              </a:lnSpc>
            </a:pPr>
            <a:r>
              <a:rPr sz="1550" dirty="0">
                <a:latin typeface="Calibri"/>
                <a:cs typeface="Calibri"/>
              </a:rPr>
              <a:t>TASL has its own rules, nuances, and strategies for incorpor</a:t>
            </a:r>
            <a:r>
              <a:rPr sz="1550" spc="-55" dirty="0">
                <a:latin typeface="Calibri"/>
                <a:cs typeface="Calibri"/>
              </a:rPr>
              <a:t>a</a:t>
            </a:r>
            <a:r>
              <a:rPr lang="en-US" sz="1550" spc="-55" dirty="0">
                <a:latin typeface="Calibri"/>
                <a:cs typeface="Calibri"/>
              </a:rPr>
              <a:t>ti</a:t>
            </a:r>
            <a:r>
              <a:rPr sz="1550" spc="-55" dirty="0">
                <a:latin typeface="Calibri"/>
                <a:cs typeface="Calibri"/>
              </a:rPr>
              <a:t>ng </a:t>
            </a:r>
            <a:r>
              <a:rPr lang="en-US" sz="1550" spc="-55" dirty="0">
                <a:latin typeface="Calibri"/>
                <a:cs typeface="Calibri"/>
              </a:rPr>
              <a:t> non-manual markers when asking questions.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1770" marR="194945">
              <a:lnSpc>
                <a:spcPct val="100499"/>
              </a:lnSpc>
            </a:pPr>
            <a:r>
              <a:rPr sz="1550" dirty="0">
                <a:latin typeface="Calibri"/>
                <a:cs typeface="Calibri"/>
              </a:rPr>
              <a:t>DeafBlind TASL user does not have visual access to that inform</a:t>
            </a:r>
            <a:r>
              <a:rPr sz="1550" spc="-55" dirty="0">
                <a:latin typeface="Calibri"/>
                <a:cs typeface="Calibri"/>
              </a:rPr>
              <a:t>a</a:t>
            </a:r>
            <a:r>
              <a:rPr lang="en-US" sz="1550" spc="-55" dirty="0">
                <a:latin typeface="Calibri"/>
                <a:cs typeface="Calibri"/>
              </a:rPr>
              <a:t>ti</a:t>
            </a:r>
            <a:r>
              <a:rPr sz="1550" spc="-55" dirty="0">
                <a:latin typeface="Calibri"/>
                <a:cs typeface="Calibri"/>
              </a:rPr>
              <a:t>on, so understanding how and when to adjust ques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 related </a:t>
            </a:r>
            <a:r>
              <a:rPr lang="en-US" sz="1550" spc="-110" dirty="0">
                <a:latin typeface="Calibri"/>
                <a:cs typeface="Calibri"/>
              </a:rPr>
              <a:t> non-manual markers into TASL is important for effective communication. </a:t>
            </a:r>
            <a:r>
              <a:rPr sz="1550" spc="-55" dirty="0">
                <a:latin typeface="Calibri"/>
                <a:cs typeface="Calibri"/>
              </a:rPr>
              <a:t>Failing to adjust could lead to miscommunica</a:t>
            </a:r>
            <a:r>
              <a:rPr lang="en-US" sz="1550" spc="-55" dirty="0">
                <a:latin typeface="Calibri"/>
                <a:cs typeface="Calibri"/>
              </a:rPr>
              <a:t>ti</a:t>
            </a:r>
            <a:r>
              <a:rPr sz="1550" spc="-55" dirty="0">
                <a:latin typeface="Calibri"/>
                <a:cs typeface="Calibri"/>
              </a:rPr>
              <a:t>ons.</a:t>
            </a:r>
            <a:endParaRPr lang="en-US" sz="1550" spc="-55" dirty="0">
              <a:latin typeface="Calibri"/>
              <a:cs typeface="Calibri"/>
            </a:endParaRPr>
          </a:p>
          <a:p>
            <a:pPr marL="191770" marR="194945">
              <a:lnSpc>
                <a:spcPct val="100499"/>
              </a:lnSpc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534983" y="7295348"/>
            <a:ext cx="4131240" cy="1370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65361" y="7315385"/>
            <a:ext cx="4071620" cy="1310005"/>
          </a:xfrm>
          <a:custGeom>
            <a:avLst/>
            <a:gdLst/>
            <a:ahLst/>
            <a:cxnLst/>
            <a:rect l="l" t="t" r="r" b="b"/>
            <a:pathLst>
              <a:path w="4071619" h="1310004">
                <a:moveTo>
                  <a:pt x="0" y="0"/>
                </a:moveTo>
                <a:lnTo>
                  <a:pt x="4071481" y="0"/>
                </a:lnTo>
                <a:lnTo>
                  <a:pt x="4071481" y="1310006"/>
                </a:lnTo>
                <a:lnTo>
                  <a:pt x="0" y="13100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34983" y="8850753"/>
            <a:ext cx="4110298" cy="1703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65361" y="8870526"/>
            <a:ext cx="4050665" cy="1644014"/>
          </a:xfrm>
          <a:custGeom>
            <a:avLst/>
            <a:gdLst/>
            <a:ahLst/>
            <a:cxnLst/>
            <a:rect l="l" t="t" r="r" b="b"/>
            <a:pathLst>
              <a:path w="4050665" h="1644015">
                <a:moveTo>
                  <a:pt x="0" y="0"/>
                </a:moveTo>
                <a:lnTo>
                  <a:pt x="4050097" y="0"/>
                </a:lnTo>
                <a:lnTo>
                  <a:pt x="4050097" y="1643670"/>
                </a:lnTo>
                <a:lnTo>
                  <a:pt x="0" y="16436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565361" y="7315385"/>
            <a:ext cx="4071620" cy="1408078"/>
          </a:xfrm>
          <a:prstGeom prst="rect">
            <a:avLst/>
          </a:prstGeom>
          <a:solidFill>
            <a:srgbClr val="FFFFFF"/>
          </a:solidFill>
          <a:ln w="17451">
            <a:solidFill>
              <a:srgbClr val="67676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 marR="475615">
              <a:lnSpc>
                <a:spcPts val="1830"/>
              </a:lnSpc>
            </a:pPr>
            <a:r>
              <a:rPr sz="1550" dirty="0">
                <a:latin typeface="Calibri"/>
                <a:cs typeface="Calibri"/>
              </a:rPr>
              <a:t>70% of ques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ons asked were modiﬁed for TASL in 3 diﬀerent ways</a:t>
            </a:r>
            <a:endParaRPr sz="1550" dirty="0">
              <a:latin typeface="Calibri"/>
              <a:cs typeface="Calibri"/>
            </a:endParaRPr>
          </a:p>
          <a:p>
            <a:pPr marL="441959" indent="-205104">
              <a:lnSpc>
                <a:spcPts val="1820"/>
              </a:lnSpc>
              <a:buFont typeface="Calibri"/>
              <a:buAutoNum type="arabicParenR"/>
              <a:tabLst>
                <a:tab pos="441959" algn="l"/>
              </a:tabLst>
            </a:pPr>
            <a:r>
              <a:rPr sz="1550" dirty="0">
                <a:latin typeface="Calibri"/>
                <a:cs typeface="Calibri"/>
              </a:rPr>
              <a:t>Adding the sign for ques</a:t>
            </a:r>
            <a:r>
              <a:rPr lang="en-US" sz="1550" spc="-110" dirty="0">
                <a:latin typeface="Calibri"/>
                <a:cs typeface="Calibri"/>
              </a:rPr>
              <a:t>ti</a:t>
            </a:r>
            <a:r>
              <a:rPr sz="1550" spc="-110" dirty="0">
                <a:latin typeface="Calibri"/>
                <a:cs typeface="Calibri"/>
              </a:rPr>
              <a:t>on mark</a:t>
            </a:r>
            <a:endParaRPr sz="1550" dirty="0">
              <a:latin typeface="Calibri"/>
              <a:cs typeface="Calibri"/>
            </a:endParaRPr>
          </a:p>
          <a:p>
            <a:pPr marL="486409" indent="-249554">
              <a:lnSpc>
                <a:spcPct val="100000"/>
              </a:lnSpc>
              <a:spcBef>
                <a:spcPts val="15"/>
              </a:spcBef>
              <a:buFont typeface="Calibri"/>
              <a:buAutoNum type="arabicParenR"/>
              <a:tabLst>
                <a:tab pos="487045" algn="l"/>
              </a:tabLst>
            </a:pPr>
            <a:r>
              <a:rPr sz="1550" spc="-5" dirty="0">
                <a:latin typeface="Calibri"/>
                <a:cs typeface="Calibri"/>
              </a:rPr>
              <a:t>usin</a:t>
            </a:r>
            <a:r>
              <a:rPr sz="1550" dirty="0">
                <a:latin typeface="Calibri"/>
                <a:cs typeface="Calibri"/>
              </a:rPr>
              <a:t>g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repe</a:t>
            </a:r>
            <a:r>
              <a:rPr lang="en-US" sz="1550" spc="-60" dirty="0">
                <a:latin typeface="Calibri"/>
                <a:cs typeface="Calibri"/>
              </a:rPr>
              <a:t>titi</a:t>
            </a:r>
            <a:r>
              <a:rPr sz="1550" spc="-60" dirty="0">
                <a:latin typeface="Calibri"/>
                <a:cs typeface="Calibri"/>
              </a:rPr>
              <a:t>on</a:t>
            </a:r>
            <a:endParaRPr sz="1550" dirty="0">
              <a:latin typeface="Calibri"/>
              <a:cs typeface="Calibri"/>
            </a:endParaRPr>
          </a:p>
          <a:p>
            <a:pPr marL="441959" indent="-205104">
              <a:lnSpc>
                <a:spcPct val="100000"/>
              </a:lnSpc>
              <a:spcBef>
                <a:spcPts val="15"/>
              </a:spcBef>
              <a:buFont typeface="Calibri"/>
              <a:buAutoNum type="arabicParenR"/>
              <a:tabLst>
                <a:tab pos="441959" algn="l"/>
              </a:tabLst>
            </a:pPr>
            <a:r>
              <a:rPr sz="1550" dirty="0">
                <a:latin typeface="Calibri"/>
                <a:cs typeface="Calibri"/>
              </a:rPr>
              <a:t>using expansion techniques.</a:t>
            </a:r>
            <a:endParaRPr lang="en-US" sz="1550" dirty="0">
              <a:latin typeface="Calibri"/>
              <a:cs typeface="Calibri"/>
            </a:endParaRPr>
          </a:p>
          <a:p>
            <a:pPr marL="441959" indent="-205104">
              <a:lnSpc>
                <a:spcPct val="100000"/>
              </a:lnSpc>
              <a:spcBef>
                <a:spcPts val="15"/>
              </a:spcBef>
              <a:buFont typeface="Calibri"/>
              <a:buAutoNum type="arabicParenR"/>
              <a:tabLst>
                <a:tab pos="441959" algn="l"/>
              </a:tabLst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65359" y="8870526"/>
            <a:ext cx="4050665" cy="1431161"/>
          </a:xfrm>
          <a:prstGeom prst="rect">
            <a:avLst/>
          </a:prstGeom>
          <a:solidFill>
            <a:srgbClr val="FFFFFF"/>
          </a:solidFill>
          <a:ln w="17451">
            <a:solidFill>
              <a:srgbClr val="67676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 marR="351790">
              <a:lnSpc>
                <a:spcPct val="100400"/>
              </a:lnSpc>
            </a:pPr>
            <a:r>
              <a:rPr sz="1550" dirty="0">
                <a:latin typeface="Calibri"/>
                <a:cs typeface="Calibri"/>
              </a:rPr>
              <a:t>Since 30% of the data had no visual adjustments, more research is needed to ﬁnd out why adjustments were not used or may not be needed for that signiﬁcant type </a:t>
            </a:r>
            <a:r>
              <a:rPr sz="1550" spc="-5" dirty="0">
                <a:latin typeface="Calibri"/>
                <a:cs typeface="Calibri"/>
              </a:rPr>
              <a:t>o</a:t>
            </a:r>
            <a:r>
              <a:rPr sz="1550" dirty="0">
                <a:latin typeface="Calibri"/>
                <a:cs typeface="Calibri"/>
              </a:rPr>
              <a:t>f </a:t>
            </a:r>
            <a:r>
              <a:rPr sz="1550" spc="-5" dirty="0">
                <a:latin typeface="Calibri"/>
                <a:cs typeface="Calibri"/>
              </a:rPr>
              <a:t>que</a:t>
            </a:r>
            <a:r>
              <a:rPr sz="1550" spc="-25" dirty="0">
                <a:latin typeface="Calibri"/>
                <a:cs typeface="Calibri"/>
              </a:rPr>
              <a:t>s</a:t>
            </a:r>
            <a:r>
              <a:rPr lang="en-US" sz="1550" spc="-25" dirty="0">
                <a:latin typeface="Calibri"/>
                <a:cs typeface="Calibri"/>
              </a:rPr>
              <a:t>ti</a:t>
            </a:r>
            <a:r>
              <a:rPr sz="1550" spc="-25" dirty="0">
                <a:latin typeface="Calibri"/>
                <a:cs typeface="Calibri"/>
              </a:rPr>
              <a:t>on.</a:t>
            </a:r>
            <a:endParaRPr lang="en-US" sz="1550" spc="-25" dirty="0">
              <a:latin typeface="Calibri"/>
              <a:cs typeface="Calibri"/>
            </a:endParaRPr>
          </a:p>
          <a:p>
            <a:pPr marL="191770" marR="351790">
              <a:lnSpc>
                <a:spcPct val="100400"/>
              </a:lnSpc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33140" y="1850402"/>
            <a:ext cx="359727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Kathryne Nash, INT492, Spring 2016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1059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ASLTA</cp:lastModifiedBy>
  <cp:revision>3</cp:revision>
  <dcterms:created xsi:type="dcterms:W3CDTF">2017-07-20T21:40:58Z</dcterms:created>
  <dcterms:modified xsi:type="dcterms:W3CDTF">2017-07-21T02:40:06Z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2016-04-25T00:00:00Z</vt:filetime>
  </property>
  <property fmtid="{D5CDD505-2E9C-101B-9397-08002B2CF9AE}" pid="3" name="LastSaved">
    <vt:filetime>2017-07-21T00:00:00Z</vt:filetime>
  </property>
</Properties>
</file>