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081250"/>
  <p:notesSz cx="20104100" cy="1508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7092" y="417095"/>
            <a:ext cx="19269917" cy="142438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31741" y="410359"/>
            <a:ext cx="19407721" cy="14253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535550" y="1676650"/>
            <a:ext cx="5817235" cy="12838430"/>
          </a:xfrm>
          <a:custGeom>
            <a:avLst/>
            <a:gdLst/>
            <a:ahLst/>
            <a:cxnLst/>
            <a:rect l="l" t="t" r="r" b="b"/>
            <a:pathLst>
              <a:path w="5817234" h="12838430">
                <a:moveTo>
                  <a:pt x="5629687" y="396917"/>
                </a:moveTo>
                <a:lnTo>
                  <a:pt x="187053" y="396917"/>
                </a:lnTo>
                <a:lnTo>
                  <a:pt x="145250" y="458799"/>
                </a:lnTo>
                <a:lnTo>
                  <a:pt x="108211" y="523947"/>
                </a:lnTo>
                <a:lnTo>
                  <a:pt x="76186" y="592113"/>
                </a:lnTo>
                <a:lnTo>
                  <a:pt x="49424" y="663048"/>
                </a:lnTo>
                <a:lnTo>
                  <a:pt x="28175" y="736500"/>
                </a:lnTo>
                <a:lnTo>
                  <a:pt x="12688" y="812222"/>
                </a:lnTo>
                <a:lnTo>
                  <a:pt x="3213" y="889964"/>
                </a:lnTo>
                <a:lnTo>
                  <a:pt x="0" y="969476"/>
                </a:lnTo>
                <a:lnTo>
                  <a:pt x="0" y="11868384"/>
                </a:lnTo>
                <a:lnTo>
                  <a:pt x="3213" y="11947896"/>
                </a:lnTo>
                <a:lnTo>
                  <a:pt x="12688" y="12025638"/>
                </a:lnTo>
                <a:lnTo>
                  <a:pt x="28175" y="12101360"/>
                </a:lnTo>
                <a:lnTo>
                  <a:pt x="49424" y="12174813"/>
                </a:lnTo>
                <a:lnTo>
                  <a:pt x="76186" y="12245748"/>
                </a:lnTo>
                <a:lnTo>
                  <a:pt x="108211" y="12313914"/>
                </a:lnTo>
                <a:lnTo>
                  <a:pt x="145250" y="12379062"/>
                </a:lnTo>
                <a:lnTo>
                  <a:pt x="187053" y="12440944"/>
                </a:lnTo>
                <a:lnTo>
                  <a:pt x="233371" y="12499308"/>
                </a:lnTo>
                <a:lnTo>
                  <a:pt x="283954" y="12553907"/>
                </a:lnTo>
                <a:lnTo>
                  <a:pt x="338553" y="12604489"/>
                </a:lnTo>
                <a:lnTo>
                  <a:pt x="396917" y="12650807"/>
                </a:lnTo>
                <a:lnTo>
                  <a:pt x="458799" y="12692610"/>
                </a:lnTo>
                <a:lnTo>
                  <a:pt x="523947" y="12729648"/>
                </a:lnTo>
                <a:lnTo>
                  <a:pt x="592113" y="12761673"/>
                </a:lnTo>
                <a:lnTo>
                  <a:pt x="663048" y="12788435"/>
                </a:lnTo>
                <a:lnTo>
                  <a:pt x="736500" y="12809684"/>
                </a:lnTo>
                <a:lnTo>
                  <a:pt x="812222" y="12825171"/>
                </a:lnTo>
                <a:lnTo>
                  <a:pt x="889964" y="12834646"/>
                </a:lnTo>
                <a:lnTo>
                  <a:pt x="969476" y="12837859"/>
                </a:lnTo>
                <a:lnTo>
                  <a:pt x="4847263" y="12837859"/>
                </a:lnTo>
                <a:lnTo>
                  <a:pt x="4926776" y="12834646"/>
                </a:lnTo>
                <a:lnTo>
                  <a:pt x="5004518" y="12825171"/>
                </a:lnTo>
                <a:lnTo>
                  <a:pt x="5080240" y="12809684"/>
                </a:lnTo>
                <a:lnTo>
                  <a:pt x="5153693" y="12788435"/>
                </a:lnTo>
                <a:lnTo>
                  <a:pt x="5224628" y="12761673"/>
                </a:lnTo>
                <a:lnTo>
                  <a:pt x="5292794" y="12729648"/>
                </a:lnTo>
                <a:lnTo>
                  <a:pt x="5357943" y="12692610"/>
                </a:lnTo>
                <a:lnTo>
                  <a:pt x="5419824" y="12650807"/>
                </a:lnTo>
                <a:lnTo>
                  <a:pt x="5478189" y="12604489"/>
                </a:lnTo>
                <a:lnTo>
                  <a:pt x="5532787" y="12553907"/>
                </a:lnTo>
                <a:lnTo>
                  <a:pt x="5583370" y="12499308"/>
                </a:lnTo>
                <a:lnTo>
                  <a:pt x="5629687" y="12440944"/>
                </a:lnTo>
                <a:lnTo>
                  <a:pt x="5671490" y="12379062"/>
                </a:lnTo>
                <a:lnTo>
                  <a:pt x="5708529" y="12313914"/>
                </a:lnTo>
                <a:lnTo>
                  <a:pt x="5740553" y="12245748"/>
                </a:lnTo>
                <a:lnTo>
                  <a:pt x="5767315" y="12174813"/>
                </a:lnTo>
                <a:lnTo>
                  <a:pt x="5788564" y="12101360"/>
                </a:lnTo>
                <a:lnTo>
                  <a:pt x="5804051" y="12025638"/>
                </a:lnTo>
                <a:lnTo>
                  <a:pt x="5813526" y="11947896"/>
                </a:lnTo>
                <a:lnTo>
                  <a:pt x="5816739" y="11868384"/>
                </a:lnTo>
                <a:lnTo>
                  <a:pt x="5816739" y="969476"/>
                </a:lnTo>
                <a:lnTo>
                  <a:pt x="5813526" y="889964"/>
                </a:lnTo>
                <a:lnTo>
                  <a:pt x="5804051" y="812222"/>
                </a:lnTo>
                <a:lnTo>
                  <a:pt x="5788564" y="736500"/>
                </a:lnTo>
                <a:lnTo>
                  <a:pt x="5767315" y="663048"/>
                </a:lnTo>
                <a:lnTo>
                  <a:pt x="5740553" y="592113"/>
                </a:lnTo>
                <a:lnTo>
                  <a:pt x="5708529" y="523947"/>
                </a:lnTo>
                <a:lnTo>
                  <a:pt x="5671490" y="458799"/>
                </a:lnTo>
                <a:lnTo>
                  <a:pt x="5629687" y="396917"/>
                </a:lnTo>
                <a:close/>
              </a:path>
              <a:path w="5817234" h="12838430">
                <a:moveTo>
                  <a:pt x="4847263" y="0"/>
                </a:moveTo>
                <a:lnTo>
                  <a:pt x="969476" y="0"/>
                </a:lnTo>
                <a:lnTo>
                  <a:pt x="889964" y="3213"/>
                </a:lnTo>
                <a:lnTo>
                  <a:pt x="812222" y="12688"/>
                </a:lnTo>
                <a:lnTo>
                  <a:pt x="736500" y="28175"/>
                </a:lnTo>
                <a:lnTo>
                  <a:pt x="663048" y="49424"/>
                </a:lnTo>
                <a:lnTo>
                  <a:pt x="592113" y="76186"/>
                </a:lnTo>
                <a:lnTo>
                  <a:pt x="523947" y="108211"/>
                </a:lnTo>
                <a:lnTo>
                  <a:pt x="458799" y="145250"/>
                </a:lnTo>
                <a:lnTo>
                  <a:pt x="396917" y="187053"/>
                </a:lnTo>
                <a:lnTo>
                  <a:pt x="338553" y="233371"/>
                </a:lnTo>
                <a:lnTo>
                  <a:pt x="283954" y="283954"/>
                </a:lnTo>
                <a:lnTo>
                  <a:pt x="233371" y="338553"/>
                </a:lnTo>
                <a:lnTo>
                  <a:pt x="5583370" y="338553"/>
                </a:lnTo>
                <a:lnTo>
                  <a:pt x="5532787" y="283954"/>
                </a:lnTo>
                <a:lnTo>
                  <a:pt x="5478189" y="233371"/>
                </a:lnTo>
                <a:lnTo>
                  <a:pt x="5419824" y="187053"/>
                </a:lnTo>
                <a:lnTo>
                  <a:pt x="5357943" y="145250"/>
                </a:lnTo>
                <a:lnTo>
                  <a:pt x="5292794" y="108211"/>
                </a:lnTo>
                <a:lnTo>
                  <a:pt x="5224628" y="76186"/>
                </a:lnTo>
                <a:lnTo>
                  <a:pt x="5153693" y="49424"/>
                </a:lnTo>
                <a:lnTo>
                  <a:pt x="5080240" y="28175"/>
                </a:lnTo>
                <a:lnTo>
                  <a:pt x="5004518" y="12688"/>
                </a:lnTo>
                <a:lnTo>
                  <a:pt x="4926776" y="3213"/>
                </a:lnTo>
                <a:lnTo>
                  <a:pt x="48472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3535550" y="1676651"/>
            <a:ext cx="5817235" cy="12838430"/>
          </a:xfrm>
          <a:custGeom>
            <a:avLst/>
            <a:gdLst/>
            <a:ahLst/>
            <a:cxnLst/>
            <a:rect l="l" t="t" r="r" b="b"/>
            <a:pathLst>
              <a:path w="5817234" h="12838430">
                <a:moveTo>
                  <a:pt x="0" y="969475"/>
                </a:moveTo>
                <a:lnTo>
                  <a:pt x="3213" y="889963"/>
                </a:lnTo>
                <a:lnTo>
                  <a:pt x="12688" y="812221"/>
                </a:lnTo>
                <a:lnTo>
                  <a:pt x="28175" y="736499"/>
                </a:lnTo>
                <a:lnTo>
                  <a:pt x="49424" y="663046"/>
                </a:lnTo>
                <a:lnTo>
                  <a:pt x="76186" y="592111"/>
                </a:lnTo>
                <a:lnTo>
                  <a:pt x="108211" y="523945"/>
                </a:lnTo>
                <a:lnTo>
                  <a:pt x="145249" y="458797"/>
                </a:lnTo>
                <a:lnTo>
                  <a:pt x="187052" y="396915"/>
                </a:lnTo>
                <a:lnTo>
                  <a:pt x="233369" y="338551"/>
                </a:lnTo>
                <a:lnTo>
                  <a:pt x="283952" y="283952"/>
                </a:lnTo>
                <a:lnTo>
                  <a:pt x="338551" y="233369"/>
                </a:lnTo>
                <a:lnTo>
                  <a:pt x="396915" y="187052"/>
                </a:lnTo>
                <a:lnTo>
                  <a:pt x="458797" y="145249"/>
                </a:lnTo>
                <a:lnTo>
                  <a:pt x="523945" y="108211"/>
                </a:lnTo>
                <a:lnTo>
                  <a:pt x="592111" y="76186"/>
                </a:lnTo>
                <a:lnTo>
                  <a:pt x="663046" y="49424"/>
                </a:lnTo>
                <a:lnTo>
                  <a:pt x="736499" y="28175"/>
                </a:lnTo>
                <a:lnTo>
                  <a:pt x="812221" y="12688"/>
                </a:lnTo>
                <a:lnTo>
                  <a:pt x="889963" y="3213"/>
                </a:lnTo>
                <a:lnTo>
                  <a:pt x="969475" y="0"/>
                </a:lnTo>
                <a:lnTo>
                  <a:pt x="4847260" y="0"/>
                </a:lnTo>
                <a:lnTo>
                  <a:pt x="4926772" y="3213"/>
                </a:lnTo>
                <a:lnTo>
                  <a:pt x="5004514" y="12688"/>
                </a:lnTo>
                <a:lnTo>
                  <a:pt x="5080237" y="28175"/>
                </a:lnTo>
                <a:lnTo>
                  <a:pt x="5153690" y="49424"/>
                </a:lnTo>
                <a:lnTo>
                  <a:pt x="5224624" y="76186"/>
                </a:lnTo>
                <a:lnTo>
                  <a:pt x="5292791" y="108211"/>
                </a:lnTo>
                <a:lnTo>
                  <a:pt x="5357939" y="145249"/>
                </a:lnTo>
                <a:lnTo>
                  <a:pt x="5419820" y="187052"/>
                </a:lnTo>
                <a:lnTo>
                  <a:pt x="5478185" y="233369"/>
                </a:lnTo>
                <a:lnTo>
                  <a:pt x="5532784" y="283952"/>
                </a:lnTo>
                <a:lnTo>
                  <a:pt x="5583366" y="338551"/>
                </a:lnTo>
                <a:lnTo>
                  <a:pt x="5629684" y="396915"/>
                </a:lnTo>
                <a:lnTo>
                  <a:pt x="5671487" y="458797"/>
                </a:lnTo>
                <a:lnTo>
                  <a:pt x="5708525" y="523945"/>
                </a:lnTo>
                <a:lnTo>
                  <a:pt x="5740550" y="592111"/>
                </a:lnTo>
                <a:lnTo>
                  <a:pt x="5767312" y="663046"/>
                </a:lnTo>
                <a:lnTo>
                  <a:pt x="5788561" y="736499"/>
                </a:lnTo>
                <a:lnTo>
                  <a:pt x="5804048" y="812221"/>
                </a:lnTo>
                <a:lnTo>
                  <a:pt x="5813523" y="889963"/>
                </a:lnTo>
                <a:lnTo>
                  <a:pt x="5816736" y="969475"/>
                </a:lnTo>
                <a:lnTo>
                  <a:pt x="5816736" y="11868381"/>
                </a:lnTo>
                <a:lnTo>
                  <a:pt x="5813523" y="11947893"/>
                </a:lnTo>
                <a:lnTo>
                  <a:pt x="5804048" y="12025635"/>
                </a:lnTo>
                <a:lnTo>
                  <a:pt x="5788561" y="12101357"/>
                </a:lnTo>
                <a:lnTo>
                  <a:pt x="5767312" y="12174810"/>
                </a:lnTo>
                <a:lnTo>
                  <a:pt x="5740550" y="12245745"/>
                </a:lnTo>
                <a:lnTo>
                  <a:pt x="5708525" y="12313911"/>
                </a:lnTo>
                <a:lnTo>
                  <a:pt x="5671487" y="12379059"/>
                </a:lnTo>
                <a:lnTo>
                  <a:pt x="5629684" y="12440941"/>
                </a:lnTo>
                <a:lnTo>
                  <a:pt x="5583366" y="12499305"/>
                </a:lnTo>
                <a:lnTo>
                  <a:pt x="5532784" y="12553904"/>
                </a:lnTo>
                <a:lnTo>
                  <a:pt x="5478185" y="12604486"/>
                </a:lnTo>
                <a:lnTo>
                  <a:pt x="5419820" y="12650804"/>
                </a:lnTo>
                <a:lnTo>
                  <a:pt x="5357939" y="12692607"/>
                </a:lnTo>
                <a:lnTo>
                  <a:pt x="5292791" y="12729645"/>
                </a:lnTo>
                <a:lnTo>
                  <a:pt x="5224624" y="12761670"/>
                </a:lnTo>
                <a:lnTo>
                  <a:pt x="5153690" y="12788432"/>
                </a:lnTo>
                <a:lnTo>
                  <a:pt x="5080237" y="12809681"/>
                </a:lnTo>
                <a:lnTo>
                  <a:pt x="5004514" y="12825168"/>
                </a:lnTo>
                <a:lnTo>
                  <a:pt x="4926772" y="12834643"/>
                </a:lnTo>
                <a:lnTo>
                  <a:pt x="4847260" y="12837856"/>
                </a:lnTo>
                <a:lnTo>
                  <a:pt x="969475" y="12837856"/>
                </a:lnTo>
                <a:lnTo>
                  <a:pt x="889963" y="12834643"/>
                </a:lnTo>
                <a:lnTo>
                  <a:pt x="812221" y="12825168"/>
                </a:lnTo>
                <a:lnTo>
                  <a:pt x="736499" y="12809681"/>
                </a:lnTo>
                <a:lnTo>
                  <a:pt x="663046" y="12788432"/>
                </a:lnTo>
                <a:lnTo>
                  <a:pt x="592111" y="12761670"/>
                </a:lnTo>
                <a:lnTo>
                  <a:pt x="523945" y="12729645"/>
                </a:lnTo>
                <a:lnTo>
                  <a:pt x="458797" y="12692607"/>
                </a:lnTo>
                <a:lnTo>
                  <a:pt x="396915" y="12650804"/>
                </a:lnTo>
                <a:lnTo>
                  <a:pt x="338551" y="12604486"/>
                </a:lnTo>
                <a:lnTo>
                  <a:pt x="283952" y="12553904"/>
                </a:lnTo>
                <a:lnTo>
                  <a:pt x="233369" y="12499305"/>
                </a:lnTo>
                <a:lnTo>
                  <a:pt x="187052" y="12440941"/>
                </a:lnTo>
                <a:lnTo>
                  <a:pt x="145249" y="12379059"/>
                </a:lnTo>
                <a:lnTo>
                  <a:pt x="108211" y="12313911"/>
                </a:lnTo>
                <a:lnTo>
                  <a:pt x="76186" y="12245745"/>
                </a:lnTo>
                <a:lnTo>
                  <a:pt x="49424" y="12174810"/>
                </a:lnTo>
                <a:lnTo>
                  <a:pt x="28175" y="12101357"/>
                </a:lnTo>
                <a:lnTo>
                  <a:pt x="12688" y="12025635"/>
                </a:lnTo>
                <a:lnTo>
                  <a:pt x="3213" y="11947893"/>
                </a:lnTo>
                <a:lnTo>
                  <a:pt x="0" y="11868381"/>
                </a:lnTo>
                <a:lnTo>
                  <a:pt x="0" y="969475"/>
                </a:lnTo>
                <a:close/>
              </a:path>
            </a:pathLst>
          </a:custGeom>
          <a:ln w="14542">
            <a:solidFill>
              <a:srgbClr val="026D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56172" y="1676650"/>
            <a:ext cx="5817235" cy="12867005"/>
          </a:xfrm>
          <a:custGeom>
            <a:avLst/>
            <a:gdLst/>
            <a:ahLst/>
            <a:cxnLst/>
            <a:rect l="l" t="t" r="r" b="b"/>
            <a:pathLst>
              <a:path w="5817234" h="12867005">
                <a:moveTo>
                  <a:pt x="5708523" y="523945"/>
                </a:moveTo>
                <a:lnTo>
                  <a:pt x="108211" y="523945"/>
                </a:lnTo>
                <a:lnTo>
                  <a:pt x="76186" y="592111"/>
                </a:lnTo>
                <a:lnTo>
                  <a:pt x="49424" y="663045"/>
                </a:lnTo>
                <a:lnTo>
                  <a:pt x="28175" y="736499"/>
                </a:lnTo>
                <a:lnTo>
                  <a:pt x="12688" y="812221"/>
                </a:lnTo>
                <a:lnTo>
                  <a:pt x="3213" y="889963"/>
                </a:lnTo>
                <a:lnTo>
                  <a:pt x="0" y="969476"/>
                </a:lnTo>
                <a:lnTo>
                  <a:pt x="0" y="11897469"/>
                </a:lnTo>
                <a:lnTo>
                  <a:pt x="3213" y="11976981"/>
                </a:lnTo>
                <a:lnTo>
                  <a:pt x="12688" y="12054723"/>
                </a:lnTo>
                <a:lnTo>
                  <a:pt x="28175" y="12130445"/>
                </a:lnTo>
                <a:lnTo>
                  <a:pt x="49424" y="12203898"/>
                </a:lnTo>
                <a:lnTo>
                  <a:pt x="76186" y="12274833"/>
                </a:lnTo>
                <a:lnTo>
                  <a:pt x="108211" y="12342999"/>
                </a:lnTo>
                <a:lnTo>
                  <a:pt x="145249" y="12408147"/>
                </a:lnTo>
                <a:lnTo>
                  <a:pt x="187052" y="12470029"/>
                </a:lnTo>
                <a:lnTo>
                  <a:pt x="233370" y="12528393"/>
                </a:lnTo>
                <a:lnTo>
                  <a:pt x="283952" y="12582992"/>
                </a:lnTo>
                <a:lnTo>
                  <a:pt x="338551" y="12633575"/>
                </a:lnTo>
                <a:lnTo>
                  <a:pt x="396915" y="12679892"/>
                </a:lnTo>
                <a:lnTo>
                  <a:pt x="458797" y="12721695"/>
                </a:lnTo>
                <a:lnTo>
                  <a:pt x="523945" y="12758734"/>
                </a:lnTo>
                <a:lnTo>
                  <a:pt x="592111" y="12790759"/>
                </a:lnTo>
                <a:lnTo>
                  <a:pt x="663046" y="12817520"/>
                </a:lnTo>
                <a:lnTo>
                  <a:pt x="736499" y="12838769"/>
                </a:lnTo>
                <a:lnTo>
                  <a:pt x="812221" y="12854256"/>
                </a:lnTo>
                <a:lnTo>
                  <a:pt x="889963" y="12863731"/>
                </a:lnTo>
                <a:lnTo>
                  <a:pt x="969475" y="12866945"/>
                </a:lnTo>
                <a:lnTo>
                  <a:pt x="4847261" y="12866945"/>
                </a:lnTo>
                <a:lnTo>
                  <a:pt x="4926773" y="12863731"/>
                </a:lnTo>
                <a:lnTo>
                  <a:pt x="5004515" y="12854256"/>
                </a:lnTo>
                <a:lnTo>
                  <a:pt x="5080237" y="12838769"/>
                </a:lnTo>
                <a:lnTo>
                  <a:pt x="5153689" y="12817520"/>
                </a:lnTo>
                <a:lnTo>
                  <a:pt x="5224624" y="12790759"/>
                </a:lnTo>
                <a:lnTo>
                  <a:pt x="5292790" y="12758734"/>
                </a:lnTo>
                <a:lnTo>
                  <a:pt x="5357938" y="12721695"/>
                </a:lnTo>
                <a:lnTo>
                  <a:pt x="5419819" y="12679892"/>
                </a:lnTo>
                <a:lnTo>
                  <a:pt x="5478183" y="12633575"/>
                </a:lnTo>
                <a:lnTo>
                  <a:pt x="5532782" y="12582992"/>
                </a:lnTo>
                <a:lnTo>
                  <a:pt x="5583364" y="12528393"/>
                </a:lnTo>
                <a:lnTo>
                  <a:pt x="5629682" y="12470029"/>
                </a:lnTo>
                <a:lnTo>
                  <a:pt x="5671484" y="12408147"/>
                </a:lnTo>
                <a:lnTo>
                  <a:pt x="5708523" y="12342999"/>
                </a:lnTo>
                <a:lnTo>
                  <a:pt x="5740548" y="12274833"/>
                </a:lnTo>
                <a:lnTo>
                  <a:pt x="5767309" y="12203898"/>
                </a:lnTo>
                <a:lnTo>
                  <a:pt x="5788558" y="12130445"/>
                </a:lnTo>
                <a:lnTo>
                  <a:pt x="5804045" y="12054723"/>
                </a:lnTo>
                <a:lnTo>
                  <a:pt x="5813520" y="11976981"/>
                </a:lnTo>
                <a:lnTo>
                  <a:pt x="5816734" y="11897469"/>
                </a:lnTo>
                <a:lnTo>
                  <a:pt x="5816734" y="969476"/>
                </a:lnTo>
                <a:lnTo>
                  <a:pt x="5813520" y="889963"/>
                </a:lnTo>
                <a:lnTo>
                  <a:pt x="5804045" y="812221"/>
                </a:lnTo>
                <a:lnTo>
                  <a:pt x="5788558" y="736499"/>
                </a:lnTo>
                <a:lnTo>
                  <a:pt x="5767309" y="663045"/>
                </a:lnTo>
                <a:lnTo>
                  <a:pt x="5740548" y="592111"/>
                </a:lnTo>
                <a:lnTo>
                  <a:pt x="5708523" y="523945"/>
                </a:lnTo>
                <a:close/>
              </a:path>
              <a:path w="5817234" h="12867005">
                <a:moveTo>
                  <a:pt x="5629682" y="396915"/>
                </a:moveTo>
                <a:lnTo>
                  <a:pt x="187052" y="396915"/>
                </a:lnTo>
                <a:lnTo>
                  <a:pt x="145249" y="458796"/>
                </a:lnTo>
                <a:lnTo>
                  <a:pt x="5671484" y="458796"/>
                </a:lnTo>
                <a:lnTo>
                  <a:pt x="5629682" y="396915"/>
                </a:lnTo>
                <a:close/>
              </a:path>
              <a:path w="5817234" h="12867005">
                <a:moveTo>
                  <a:pt x="4847261" y="0"/>
                </a:moveTo>
                <a:lnTo>
                  <a:pt x="969475" y="0"/>
                </a:lnTo>
                <a:lnTo>
                  <a:pt x="889963" y="3213"/>
                </a:lnTo>
                <a:lnTo>
                  <a:pt x="812221" y="12688"/>
                </a:lnTo>
                <a:lnTo>
                  <a:pt x="736499" y="28175"/>
                </a:lnTo>
                <a:lnTo>
                  <a:pt x="663046" y="49424"/>
                </a:lnTo>
                <a:lnTo>
                  <a:pt x="592111" y="76185"/>
                </a:lnTo>
                <a:lnTo>
                  <a:pt x="523945" y="108210"/>
                </a:lnTo>
                <a:lnTo>
                  <a:pt x="458797" y="145249"/>
                </a:lnTo>
                <a:lnTo>
                  <a:pt x="396915" y="187052"/>
                </a:lnTo>
                <a:lnTo>
                  <a:pt x="338551" y="233369"/>
                </a:lnTo>
                <a:lnTo>
                  <a:pt x="283952" y="283952"/>
                </a:lnTo>
                <a:lnTo>
                  <a:pt x="233370" y="338550"/>
                </a:lnTo>
                <a:lnTo>
                  <a:pt x="5583364" y="338550"/>
                </a:lnTo>
                <a:lnTo>
                  <a:pt x="5532782" y="283952"/>
                </a:lnTo>
                <a:lnTo>
                  <a:pt x="5478183" y="233369"/>
                </a:lnTo>
                <a:lnTo>
                  <a:pt x="5419819" y="187052"/>
                </a:lnTo>
                <a:lnTo>
                  <a:pt x="5357938" y="145249"/>
                </a:lnTo>
                <a:lnTo>
                  <a:pt x="5292790" y="108210"/>
                </a:lnTo>
                <a:lnTo>
                  <a:pt x="5224624" y="76185"/>
                </a:lnTo>
                <a:lnTo>
                  <a:pt x="5153689" y="49424"/>
                </a:lnTo>
                <a:lnTo>
                  <a:pt x="5080237" y="28175"/>
                </a:lnTo>
                <a:lnTo>
                  <a:pt x="5004515" y="12688"/>
                </a:lnTo>
                <a:lnTo>
                  <a:pt x="4926773" y="3213"/>
                </a:lnTo>
                <a:lnTo>
                  <a:pt x="4847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56172" y="1676650"/>
            <a:ext cx="5817235" cy="12867005"/>
          </a:xfrm>
          <a:custGeom>
            <a:avLst/>
            <a:gdLst/>
            <a:ahLst/>
            <a:cxnLst/>
            <a:rect l="l" t="t" r="r" b="b"/>
            <a:pathLst>
              <a:path w="5817234" h="12867005">
                <a:moveTo>
                  <a:pt x="0" y="969475"/>
                </a:moveTo>
                <a:lnTo>
                  <a:pt x="3213" y="889963"/>
                </a:lnTo>
                <a:lnTo>
                  <a:pt x="12688" y="812221"/>
                </a:lnTo>
                <a:lnTo>
                  <a:pt x="28175" y="736499"/>
                </a:lnTo>
                <a:lnTo>
                  <a:pt x="49424" y="663046"/>
                </a:lnTo>
                <a:lnTo>
                  <a:pt x="76186" y="592111"/>
                </a:lnTo>
                <a:lnTo>
                  <a:pt x="108211" y="523945"/>
                </a:lnTo>
                <a:lnTo>
                  <a:pt x="145249" y="458797"/>
                </a:lnTo>
                <a:lnTo>
                  <a:pt x="187052" y="396915"/>
                </a:lnTo>
                <a:lnTo>
                  <a:pt x="233370" y="338551"/>
                </a:lnTo>
                <a:lnTo>
                  <a:pt x="283952" y="283952"/>
                </a:lnTo>
                <a:lnTo>
                  <a:pt x="338551" y="233370"/>
                </a:lnTo>
                <a:lnTo>
                  <a:pt x="396915" y="187052"/>
                </a:lnTo>
                <a:lnTo>
                  <a:pt x="458797" y="145249"/>
                </a:lnTo>
                <a:lnTo>
                  <a:pt x="523945" y="108211"/>
                </a:lnTo>
                <a:lnTo>
                  <a:pt x="592111" y="76186"/>
                </a:lnTo>
                <a:lnTo>
                  <a:pt x="663046" y="49424"/>
                </a:lnTo>
                <a:lnTo>
                  <a:pt x="736499" y="28175"/>
                </a:lnTo>
                <a:lnTo>
                  <a:pt x="812221" y="12688"/>
                </a:lnTo>
                <a:lnTo>
                  <a:pt x="889963" y="3213"/>
                </a:lnTo>
                <a:lnTo>
                  <a:pt x="969475" y="0"/>
                </a:lnTo>
                <a:lnTo>
                  <a:pt x="4847261" y="0"/>
                </a:lnTo>
                <a:lnTo>
                  <a:pt x="4926773" y="3213"/>
                </a:lnTo>
                <a:lnTo>
                  <a:pt x="5004515" y="12688"/>
                </a:lnTo>
                <a:lnTo>
                  <a:pt x="5080237" y="28175"/>
                </a:lnTo>
                <a:lnTo>
                  <a:pt x="5153690" y="49424"/>
                </a:lnTo>
                <a:lnTo>
                  <a:pt x="5224624" y="76186"/>
                </a:lnTo>
                <a:lnTo>
                  <a:pt x="5292790" y="108211"/>
                </a:lnTo>
                <a:lnTo>
                  <a:pt x="5357939" y="145249"/>
                </a:lnTo>
                <a:lnTo>
                  <a:pt x="5419820" y="187052"/>
                </a:lnTo>
                <a:lnTo>
                  <a:pt x="5478185" y="233370"/>
                </a:lnTo>
                <a:lnTo>
                  <a:pt x="5532783" y="283952"/>
                </a:lnTo>
                <a:lnTo>
                  <a:pt x="5583366" y="338551"/>
                </a:lnTo>
                <a:lnTo>
                  <a:pt x="5629684" y="396915"/>
                </a:lnTo>
                <a:lnTo>
                  <a:pt x="5671486" y="458797"/>
                </a:lnTo>
                <a:lnTo>
                  <a:pt x="5708525" y="523945"/>
                </a:lnTo>
                <a:lnTo>
                  <a:pt x="5740550" y="592111"/>
                </a:lnTo>
                <a:lnTo>
                  <a:pt x="5767312" y="663046"/>
                </a:lnTo>
                <a:lnTo>
                  <a:pt x="5788561" y="736499"/>
                </a:lnTo>
                <a:lnTo>
                  <a:pt x="5804047" y="812221"/>
                </a:lnTo>
                <a:lnTo>
                  <a:pt x="5813522" y="889963"/>
                </a:lnTo>
                <a:lnTo>
                  <a:pt x="5816736" y="969475"/>
                </a:lnTo>
                <a:lnTo>
                  <a:pt x="5816736" y="11897468"/>
                </a:lnTo>
                <a:lnTo>
                  <a:pt x="5813522" y="11976980"/>
                </a:lnTo>
                <a:lnTo>
                  <a:pt x="5804047" y="12054722"/>
                </a:lnTo>
                <a:lnTo>
                  <a:pt x="5788561" y="12130444"/>
                </a:lnTo>
                <a:lnTo>
                  <a:pt x="5767312" y="12203897"/>
                </a:lnTo>
                <a:lnTo>
                  <a:pt x="5740550" y="12274832"/>
                </a:lnTo>
                <a:lnTo>
                  <a:pt x="5708525" y="12342998"/>
                </a:lnTo>
                <a:lnTo>
                  <a:pt x="5671486" y="12408146"/>
                </a:lnTo>
                <a:lnTo>
                  <a:pt x="5629684" y="12470028"/>
                </a:lnTo>
                <a:lnTo>
                  <a:pt x="5583366" y="12528392"/>
                </a:lnTo>
                <a:lnTo>
                  <a:pt x="5532783" y="12582991"/>
                </a:lnTo>
                <a:lnTo>
                  <a:pt x="5478185" y="12633574"/>
                </a:lnTo>
                <a:lnTo>
                  <a:pt x="5419820" y="12679891"/>
                </a:lnTo>
                <a:lnTo>
                  <a:pt x="5357939" y="12721694"/>
                </a:lnTo>
                <a:lnTo>
                  <a:pt x="5292790" y="12758733"/>
                </a:lnTo>
                <a:lnTo>
                  <a:pt x="5224624" y="12790757"/>
                </a:lnTo>
                <a:lnTo>
                  <a:pt x="5153690" y="12817519"/>
                </a:lnTo>
                <a:lnTo>
                  <a:pt x="5080237" y="12838768"/>
                </a:lnTo>
                <a:lnTo>
                  <a:pt x="5004515" y="12854255"/>
                </a:lnTo>
                <a:lnTo>
                  <a:pt x="4926773" y="12863730"/>
                </a:lnTo>
                <a:lnTo>
                  <a:pt x="4847261" y="12866944"/>
                </a:lnTo>
                <a:lnTo>
                  <a:pt x="969475" y="12866944"/>
                </a:lnTo>
                <a:lnTo>
                  <a:pt x="889963" y="12863730"/>
                </a:lnTo>
                <a:lnTo>
                  <a:pt x="812221" y="12854255"/>
                </a:lnTo>
                <a:lnTo>
                  <a:pt x="736499" y="12838768"/>
                </a:lnTo>
                <a:lnTo>
                  <a:pt x="663046" y="12817519"/>
                </a:lnTo>
                <a:lnTo>
                  <a:pt x="592111" y="12790757"/>
                </a:lnTo>
                <a:lnTo>
                  <a:pt x="523945" y="12758733"/>
                </a:lnTo>
                <a:lnTo>
                  <a:pt x="458797" y="12721694"/>
                </a:lnTo>
                <a:lnTo>
                  <a:pt x="396915" y="12679891"/>
                </a:lnTo>
                <a:lnTo>
                  <a:pt x="338551" y="12633574"/>
                </a:lnTo>
                <a:lnTo>
                  <a:pt x="283952" y="12582991"/>
                </a:lnTo>
                <a:lnTo>
                  <a:pt x="233370" y="12528392"/>
                </a:lnTo>
                <a:lnTo>
                  <a:pt x="187052" y="12470028"/>
                </a:lnTo>
                <a:lnTo>
                  <a:pt x="145249" y="12408146"/>
                </a:lnTo>
                <a:lnTo>
                  <a:pt x="108211" y="12342998"/>
                </a:lnTo>
                <a:lnTo>
                  <a:pt x="76186" y="12274832"/>
                </a:lnTo>
                <a:lnTo>
                  <a:pt x="49424" y="12203897"/>
                </a:lnTo>
                <a:lnTo>
                  <a:pt x="28175" y="12130444"/>
                </a:lnTo>
                <a:lnTo>
                  <a:pt x="12688" y="12054722"/>
                </a:lnTo>
                <a:lnTo>
                  <a:pt x="3213" y="11976980"/>
                </a:lnTo>
                <a:lnTo>
                  <a:pt x="0" y="11897468"/>
                </a:lnTo>
                <a:lnTo>
                  <a:pt x="0" y="969475"/>
                </a:lnTo>
                <a:close/>
              </a:path>
            </a:pathLst>
          </a:custGeom>
          <a:ln w="14542">
            <a:solidFill>
              <a:srgbClr val="026D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856324" y="2306119"/>
            <a:ext cx="6420485" cy="12208510"/>
          </a:xfrm>
          <a:custGeom>
            <a:avLst/>
            <a:gdLst/>
            <a:ahLst/>
            <a:cxnLst/>
            <a:rect l="l" t="t" r="r" b="b"/>
            <a:pathLst>
              <a:path w="6420484" h="12208510">
                <a:moveTo>
                  <a:pt x="6259700" y="506381"/>
                </a:moveTo>
                <a:lnTo>
                  <a:pt x="160314" y="506381"/>
                </a:lnTo>
                <a:lnTo>
                  <a:pt x="119434" y="578287"/>
                </a:lnTo>
                <a:lnTo>
                  <a:pt x="84087" y="653523"/>
                </a:lnTo>
                <a:lnTo>
                  <a:pt x="54550" y="731814"/>
                </a:lnTo>
                <a:lnTo>
                  <a:pt x="31097" y="812885"/>
                </a:lnTo>
                <a:lnTo>
                  <a:pt x="14004" y="896461"/>
                </a:lnTo>
                <a:lnTo>
                  <a:pt x="3547" y="982266"/>
                </a:lnTo>
                <a:lnTo>
                  <a:pt x="0" y="1070025"/>
                </a:lnTo>
                <a:lnTo>
                  <a:pt x="0" y="11138367"/>
                </a:lnTo>
                <a:lnTo>
                  <a:pt x="3547" y="11226125"/>
                </a:lnTo>
                <a:lnTo>
                  <a:pt x="14004" y="11311930"/>
                </a:lnTo>
                <a:lnTo>
                  <a:pt x="31097" y="11395506"/>
                </a:lnTo>
                <a:lnTo>
                  <a:pt x="54550" y="11476577"/>
                </a:lnTo>
                <a:lnTo>
                  <a:pt x="84087" y="11554868"/>
                </a:lnTo>
                <a:lnTo>
                  <a:pt x="119434" y="11630104"/>
                </a:lnTo>
                <a:lnTo>
                  <a:pt x="160314" y="11702010"/>
                </a:lnTo>
                <a:lnTo>
                  <a:pt x="206452" y="11770309"/>
                </a:lnTo>
                <a:lnTo>
                  <a:pt x="257574" y="11834727"/>
                </a:lnTo>
                <a:lnTo>
                  <a:pt x="313403" y="11894988"/>
                </a:lnTo>
                <a:lnTo>
                  <a:pt x="373664" y="11950817"/>
                </a:lnTo>
                <a:lnTo>
                  <a:pt x="438082" y="12001938"/>
                </a:lnTo>
                <a:lnTo>
                  <a:pt x="506381" y="12048076"/>
                </a:lnTo>
                <a:lnTo>
                  <a:pt x="578287" y="12088956"/>
                </a:lnTo>
                <a:lnTo>
                  <a:pt x="653523" y="12124303"/>
                </a:lnTo>
                <a:lnTo>
                  <a:pt x="731814" y="12153840"/>
                </a:lnTo>
                <a:lnTo>
                  <a:pt x="812885" y="12177293"/>
                </a:lnTo>
                <a:lnTo>
                  <a:pt x="896461" y="12194386"/>
                </a:lnTo>
                <a:lnTo>
                  <a:pt x="982266" y="12204844"/>
                </a:lnTo>
                <a:lnTo>
                  <a:pt x="1070025" y="12208391"/>
                </a:lnTo>
                <a:lnTo>
                  <a:pt x="5349994" y="12208391"/>
                </a:lnTo>
                <a:lnTo>
                  <a:pt x="5437752" y="12204844"/>
                </a:lnTo>
                <a:lnTo>
                  <a:pt x="5523556" y="12194386"/>
                </a:lnTo>
                <a:lnTo>
                  <a:pt x="5607131" y="12177293"/>
                </a:lnTo>
                <a:lnTo>
                  <a:pt x="5688202" y="12153840"/>
                </a:lnTo>
                <a:lnTo>
                  <a:pt x="5766493" y="12124303"/>
                </a:lnTo>
                <a:lnTo>
                  <a:pt x="5841729" y="12088956"/>
                </a:lnTo>
                <a:lnTo>
                  <a:pt x="5913634" y="12048076"/>
                </a:lnTo>
                <a:lnTo>
                  <a:pt x="5981933" y="12001938"/>
                </a:lnTo>
                <a:lnTo>
                  <a:pt x="6046350" y="11950817"/>
                </a:lnTo>
                <a:lnTo>
                  <a:pt x="6106611" y="11894988"/>
                </a:lnTo>
                <a:lnTo>
                  <a:pt x="6162440" y="11834727"/>
                </a:lnTo>
                <a:lnTo>
                  <a:pt x="6213561" y="11770309"/>
                </a:lnTo>
                <a:lnTo>
                  <a:pt x="6259700" y="11702010"/>
                </a:lnTo>
                <a:lnTo>
                  <a:pt x="6300580" y="11630104"/>
                </a:lnTo>
                <a:lnTo>
                  <a:pt x="6335926" y="11554868"/>
                </a:lnTo>
                <a:lnTo>
                  <a:pt x="6365463" y="11476577"/>
                </a:lnTo>
                <a:lnTo>
                  <a:pt x="6388916" y="11395506"/>
                </a:lnTo>
                <a:lnTo>
                  <a:pt x="6406009" y="11311930"/>
                </a:lnTo>
                <a:lnTo>
                  <a:pt x="6416467" y="11226125"/>
                </a:lnTo>
                <a:lnTo>
                  <a:pt x="6420014" y="11138367"/>
                </a:lnTo>
                <a:lnTo>
                  <a:pt x="6420014" y="1070025"/>
                </a:lnTo>
                <a:lnTo>
                  <a:pt x="6416467" y="982266"/>
                </a:lnTo>
                <a:lnTo>
                  <a:pt x="6406009" y="896461"/>
                </a:lnTo>
                <a:lnTo>
                  <a:pt x="6388916" y="812885"/>
                </a:lnTo>
                <a:lnTo>
                  <a:pt x="6365463" y="731814"/>
                </a:lnTo>
                <a:lnTo>
                  <a:pt x="6335926" y="653523"/>
                </a:lnTo>
                <a:lnTo>
                  <a:pt x="6300580" y="578287"/>
                </a:lnTo>
                <a:lnTo>
                  <a:pt x="6259700" y="506381"/>
                </a:lnTo>
                <a:close/>
              </a:path>
              <a:path w="6420484" h="12208510">
                <a:moveTo>
                  <a:pt x="5349994" y="0"/>
                </a:moveTo>
                <a:lnTo>
                  <a:pt x="1070025" y="0"/>
                </a:lnTo>
                <a:lnTo>
                  <a:pt x="982266" y="3547"/>
                </a:lnTo>
                <a:lnTo>
                  <a:pt x="896461" y="14004"/>
                </a:lnTo>
                <a:lnTo>
                  <a:pt x="812885" y="31097"/>
                </a:lnTo>
                <a:lnTo>
                  <a:pt x="731814" y="54550"/>
                </a:lnTo>
                <a:lnTo>
                  <a:pt x="653523" y="84087"/>
                </a:lnTo>
                <a:lnTo>
                  <a:pt x="578287" y="119434"/>
                </a:lnTo>
                <a:lnTo>
                  <a:pt x="506381" y="160314"/>
                </a:lnTo>
                <a:lnTo>
                  <a:pt x="438082" y="206452"/>
                </a:lnTo>
                <a:lnTo>
                  <a:pt x="373664" y="257574"/>
                </a:lnTo>
                <a:lnTo>
                  <a:pt x="313403" y="313403"/>
                </a:lnTo>
                <a:lnTo>
                  <a:pt x="257574" y="373664"/>
                </a:lnTo>
                <a:lnTo>
                  <a:pt x="206452" y="438082"/>
                </a:lnTo>
                <a:lnTo>
                  <a:pt x="6213561" y="438082"/>
                </a:lnTo>
                <a:lnTo>
                  <a:pt x="6162440" y="373664"/>
                </a:lnTo>
                <a:lnTo>
                  <a:pt x="6106611" y="313403"/>
                </a:lnTo>
                <a:lnTo>
                  <a:pt x="6046350" y="257574"/>
                </a:lnTo>
                <a:lnTo>
                  <a:pt x="5981933" y="206452"/>
                </a:lnTo>
                <a:lnTo>
                  <a:pt x="5913634" y="160314"/>
                </a:lnTo>
                <a:lnTo>
                  <a:pt x="5841729" y="119434"/>
                </a:lnTo>
                <a:lnTo>
                  <a:pt x="5766493" y="84087"/>
                </a:lnTo>
                <a:lnTo>
                  <a:pt x="5688202" y="54550"/>
                </a:lnTo>
                <a:lnTo>
                  <a:pt x="5607131" y="31097"/>
                </a:lnTo>
                <a:lnTo>
                  <a:pt x="5523556" y="14004"/>
                </a:lnTo>
                <a:lnTo>
                  <a:pt x="5437752" y="3547"/>
                </a:lnTo>
                <a:lnTo>
                  <a:pt x="5349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856324" y="2306119"/>
            <a:ext cx="6420485" cy="12208510"/>
          </a:xfrm>
          <a:custGeom>
            <a:avLst/>
            <a:gdLst/>
            <a:ahLst/>
            <a:cxnLst/>
            <a:rect l="l" t="t" r="r" b="b"/>
            <a:pathLst>
              <a:path w="6420484" h="12208510">
                <a:moveTo>
                  <a:pt x="0" y="1070023"/>
                </a:moveTo>
                <a:lnTo>
                  <a:pt x="3547" y="982265"/>
                </a:lnTo>
                <a:lnTo>
                  <a:pt x="14004" y="896460"/>
                </a:lnTo>
                <a:lnTo>
                  <a:pt x="31097" y="812884"/>
                </a:lnTo>
                <a:lnTo>
                  <a:pt x="54550" y="731813"/>
                </a:lnTo>
                <a:lnTo>
                  <a:pt x="84087" y="653522"/>
                </a:lnTo>
                <a:lnTo>
                  <a:pt x="119434" y="578286"/>
                </a:lnTo>
                <a:lnTo>
                  <a:pt x="160314" y="506381"/>
                </a:lnTo>
                <a:lnTo>
                  <a:pt x="206452" y="438081"/>
                </a:lnTo>
                <a:lnTo>
                  <a:pt x="257573" y="373663"/>
                </a:lnTo>
                <a:lnTo>
                  <a:pt x="313402" y="313402"/>
                </a:lnTo>
                <a:lnTo>
                  <a:pt x="373663" y="257573"/>
                </a:lnTo>
                <a:lnTo>
                  <a:pt x="438081" y="206452"/>
                </a:lnTo>
                <a:lnTo>
                  <a:pt x="506380" y="160314"/>
                </a:lnTo>
                <a:lnTo>
                  <a:pt x="578285" y="119434"/>
                </a:lnTo>
                <a:lnTo>
                  <a:pt x="653521" y="84087"/>
                </a:lnTo>
                <a:lnTo>
                  <a:pt x="731813" y="54550"/>
                </a:lnTo>
                <a:lnTo>
                  <a:pt x="812884" y="31097"/>
                </a:lnTo>
                <a:lnTo>
                  <a:pt x="896460" y="14004"/>
                </a:lnTo>
                <a:lnTo>
                  <a:pt x="982264" y="3547"/>
                </a:lnTo>
                <a:lnTo>
                  <a:pt x="1070023" y="0"/>
                </a:lnTo>
                <a:lnTo>
                  <a:pt x="5349989" y="0"/>
                </a:lnTo>
                <a:lnTo>
                  <a:pt x="5437748" y="3547"/>
                </a:lnTo>
                <a:lnTo>
                  <a:pt x="5523553" y="14004"/>
                </a:lnTo>
                <a:lnTo>
                  <a:pt x="5607129" y="31097"/>
                </a:lnTo>
                <a:lnTo>
                  <a:pt x="5688200" y="54550"/>
                </a:lnTo>
                <a:lnTo>
                  <a:pt x="5766491" y="84087"/>
                </a:lnTo>
                <a:lnTo>
                  <a:pt x="5841727" y="119434"/>
                </a:lnTo>
                <a:lnTo>
                  <a:pt x="5913633" y="160314"/>
                </a:lnTo>
                <a:lnTo>
                  <a:pt x="5981932" y="206452"/>
                </a:lnTo>
                <a:lnTo>
                  <a:pt x="6046350" y="257573"/>
                </a:lnTo>
                <a:lnTo>
                  <a:pt x="6106611" y="313402"/>
                </a:lnTo>
                <a:lnTo>
                  <a:pt x="6162440" y="373663"/>
                </a:lnTo>
                <a:lnTo>
                  <a:pt x="6213561" y="438081"/>
                </a:lnTo>
                <a:lnTo>
                  <a:pt x="6259699" y="506381"/>
                </a:lnTo>
                <a:lnTo>
                  <a:pt x="6300579" y="578286"/>
                </a:lnTo>
                <a:lnTo>
                  <a:pt x="6335925" y="653522"/>
                </a:lnTo>
                <a:lnTo>
                  <a:pt x="6365463" y="731813"/>
                </a:lnTo>
                <a:lnTo>
                  <a:pt x="6388915" y="812884"/>
                </a:lnTo>
                <a:lnTo>
                  <a:pt x="6406008" y="896460"/>
                </a:lnTo>
                <a:lnTo>
                  <a:pt x="6416466" y="982265"/>
                </a:lnTo>
                <a:lnTo>
                  <a:pt x="6420013" y="1070023"/>
                </a:lnTo>
                <a:lnTo>
                  <a:pt x="6420013" y="11138365"/>
                </a:lnTo>
                <a:lnTo>
                  <a:pt x="6416466" y="11226123"/>
                </a:lnTo>
                <a:lnTo>
                  <a:pt x="6406008" y="11311928"/>
                </a:lnTo>
                <a:lnTo>
                  <a:pt x="6388915" y="11395504"/>
                </a:lnTo>
                <a:lnTo>
                  <a:pt x="6365463" y="11476575"/>
                </a:lnTo>
                <a:lnTo>
                  <a:pt x="6335925" y="11554866"/>
                </a:lnTo>
                <a:lnTo>
                  <a:pt x="6300579" y="11630102"/>
                </a:lnTo>
                <a:lnTo>
                  <a:pt x="6259699" y="11702008"/>
                </a:lnTo>
                <a:lnTo>
                  <a:pt x="6213561" y="11770307"/>
                </a:lnTo>
                <a:lnTo>
                  <a:pt x="6162440" y="11834725"/>
                </a:lnTo>
                <a:lnTo>
                  <a:pt x="6106611" y="11894986"/>
                </a:lnTo>
                <a:lnTo>
                  <a:pt x="6046350" y="11950815"/>
                </a:lnTo>
                <a:lnTo>
                  <a:pt x="5981932" y="12001936"/>
                </a:lnTo>
                <a:lnTo>
                  <a:pt x="5913633" y="12048074"/>
                </a:lnTo>
                <a:lnTo>
                  <a:pt x="5841727" y="12088954"/>
                </a:lnTo>
                <a:lnTo>
                  <a:pt x="5766491" y="12124301"/>
                </a:lnTo>
                <a:lnTo>
                  <a:pt x="5688200" y="12153838"/>
                </a:lnTo>
                <a:lnTo>
                  <a:pt x="5607129" y="12177291"/>
                </a:lnTo>
                <a:lnTo>
                  <a:pt x="5523553" y="12194384"/>
                </a:lnTo>
                <a:lnTo>
                  <a:pt x="5437748" y="12204841"/>
                </a:lnTo>
                <a:lnTo>
                  <a:pt x="5349989" y="12208389"/>
                </a:lnTo>
                <a:lnTo>
                  <a:pt x="1070023" y="12208389"/>
                </a:lnTo>
                <a:lnTo>
                  <a:pt x="982264" y="12204841"/>
                </a:lnTo>
                <a:lnTo>
                  <a:pt x="896460" y="12194384"/>
                </a:lnTo>
                <a:lnTo>
                  <a:pt x="812884" y="12177291"/>
                </a:lnTo>
                <a:lnTo>
                  <a:pt x="731813" y="12153838"/>
                </a:lnTo>
                <a:lnTo>
                  <a:pt x="653521" y="12124301"/>
                </a:lnTo>
                <a:lnTo>
                  <a:pt x="578285" y="12088954"/>
                </a:lnTo>
                <a:lnTo>
                  <a:pt x="506380" y="12048074"/>
                </a:lnTo>
                <a:lnTo>
                  <a:pt x="438081" y="12001936"/>
                </a:lnTo>
                <a:lnTo>
                  <a:pt x="373663" y="11950815"/>
                </a:lnTo>
                <a:lnTo>
                  <a:pt x="313402" y="11894986"/>
                </a:lnTo>
                <a:lnTo>
                  <a:pt x="257573" y="11834725"/>
                </a:lnTo>
                <a:lnTo>
                  <a:pt x="206452" y="11770307"/>
                </a:lnTo>
                <a:lnTo>
                  <a:pt x="160314" y="11702008"/>
                </a:lnTo>
                <a:lnTo>
                  <a:pt x="119434" y="11630102"/>
                </a:lnTo>
                <a:lnTo>
                  <a:pt x="84087" y="11554866"/>
                </a:lnTo>
                <a:lnTo>
                  <a:pt x="54550" y="11476575"/>
                </a:lnTo>
                <a:lnTo>
                  <a:pt x="31097" y="11395504"/>
                </a:lnTo>
                <a:lnTo>
                  <a:pt x="14004" y="11311928"/>
                </a:lnTo>
                <a:lnTo>
                  <a:pt x="3547" y="11226123"/>
                </a:lnTo>
                <a:lnTo>
                  <a:pt x="0" y="11138365"/>
                </a:lnTo>
                <a:lnTo>
                  <a:pt x="0" y="1070023"/>
                </a:lnTo>
                <a:close/>
              </a:path>
            </a:pathLst>
          </a:custGeom>
          <a:ln w="14542">
            <a:solidFill>
              <a:srgbClr val="026D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2653893" y="470235"/>
            <a:ext cx="14514549" cy="6986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411991" y="1069931"/>
            <a:ext cx="7000263" cy="6986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2738187" y="646361"/>
            <a:ext cx="14379930" cy="4697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2732370" y="640544"/>
            <a:ext cx="14391448" cy="4813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6496655" y="1245528"/>
            <a:ext cx="6851589" cy="4697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6490837" y="1240272"/>
            <a:ext cx="6863223" cy="4808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633721" y="1679152"/>
            <a:ext cx="2840465" cy="5368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676839" y="1814034"/>
            <a:ext cx="2750635" cy="2866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1021616" y="2000822"/>
            <a:ext cx="72390" cy="62865"/>
          </a:xfrm>
          <a:custGeom>
            <a:avLst/>
            <a:gdLst/>
            <a:ahLst/>
            <a:cxnLst/>
            <a:rect l="l" t="t" r="r" b="b"/>
            <a:pathLst>
              <a:path w="72390" h="62864">
                <a:moveTo>
                  <a:pt x="54486" y="0"/>
                </a:moveTo>
                <a:lnTo>
                  <a:pt x="9440" y="12243"/>
                </a:lnTo>
                <a:lnTo>
                  <a:pt x="0" y="34009"/>
                </a:lnTo>
                <a:lnTo>
                  <a:pt x="2764" y="49025"/>
                </a:lnTo>
                <a:lnTo>
                  <a:pt x="11132" y="58418"/>
                </a:lnTo>
                <a:lnTo>
                  <a:pt x="25098" y="62518"/>
                </a:lnTo>
                <a:lnTo>
                  <a:pt x="42844" y="60948"/>
                </a:lnTo>
                <a:lnTo>
                  <a:pt x="56151" y="55944"/>
                </a:lnTo>
                <a:lnTo>
                  <a:pt x="65292" y="47519"/>
                </a:lnTo>
                <a:lnTo>
                  <a:pt x="70542" y="35685"/>
                </a:lnTo>
                <a:lnTo>
                  <a:pt x="72175" y="2269"/>
                </a:lnTo>
                <a:lnTo>
                  <a:pt x="64313" y="756"/>
                </a:lnTo>
                <a:lnTo>
                  <a:pt x="58417" y="0"/>
                </a:lnTo>
                <a:lnTo>
                  <a:pt x="54486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9543126" y="2000822"/>
            <a:ext cx="72390" cy="62865"/>
          </a:xfrm>
          <a:custGeom>
            <a:avLst/>
            <a:gdLst/>
            <a:ahLst/>
            <a:cxnLst/>
            <a:rect l="l" t="t" r="r" b="b"/>
            <a:pathLst>
              <a:path w="72390" h="62864">
                <a:moveTo>
                  <a:pt x="54486" y="0"/>
                </a:moveTo>
                <a:lnTo>
                  <a:pt x="9440" y="12243"/>
                </a:lnTo>
                <a:lnTo>
                  <a:pt x="0" y="34009"/>
                </a:lnTo>
                <a:lnTo>
                  <a:pt x="2764" y="49025"/>
                </a:lnTo>
                <a:lnTo>
                  <a:pt x="11132" y="58418"/>
                </a:lnTo>
                <a:lnTo>
                  <a:pt x="25098" y="62518"/>
                </a:lnTo>
                <a:lnTo>
                  <a:pt x="42845" y="60948"/>
                </a:lnTo>
                <a:lnTo>
                  <a:pt x="56152" y="55944"/>
                </a:lnTo>
                <a:lnTo>
                  <a:pt x="65293" y="47519"/>
                </a:lnTo>
                <a:lnTo>
                  <a:pt x="70542" y="35685"/>
                </a:lnTo>
                <a:lnTo>
                  <a:pt x="72175" y="2269"/>
                </a:lnTo>
                <a:lnTo>
                  <a:pt x="64314" y="756"/>
                </a:lnTo>
                <a:lnTo>
                  <a:pt x="58417" y="0"/>
                </a:lnTo>
                <a:lnTo>
                  <a:pt x="54486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9748894" y="1933519"/>
            <a:ext cx="96520" cy="43815"/>
          </a:xfrm>
          <a:custGeom>
            <a:avLst/>
            <a:gdLst/>
            <a:ahLst/>
            <a:cxnLst/>
            <a:rect l="l" t="t" r="r" b="b"/>
            <a:pathLst>
              <a:path w="96520" h="43814">
                <a:moveTo>
                  <a:pt x="48344" y="0"/>
                </a:moveTo>
                <a:lnTo>
                  <a:pt x="12608" y="14724"/>
                </a:lnTo>
                <a:lnTo>
                  <a:pt x="0" y="40902"/>
                </a:lnTo>
                <a:lnTo>
                  <a:pt x="96193" y="43482"/>
                </a:lnTo>
                <a:lnTo>
                  <a:pt x="77261" y="7334"/>
                </a:lnTo>
                <a:lnTo>
                  <a:pt x="48344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1176492" y="1898731"/>
            <a:ext cx="72390" cy="198120"/>
          </a:xfrm>
          <a:custGeom>
            <a:avLst/>
            <a:gdLst/>
            <a:ahLst/>
            <a:cxnLst/>
            <a:rect l="l" t="t" r="r" b="b"/>
            <a:pathLst>
              <a:path w="72390" h="198119">
                <a:moveTo>
                  <a:pt x="0" y="0"/>
                </a:moveTo>
                <a:lnTo>
                  <a:pt x="72219" y="0"/>
                </a:lnTo>
                <a:lnTo>
                  <a:pt x="72219" y="197755"/>
                </a:lnTo>
                <a:lnTo>
                  <a:pt x="25333" y="197755"/>
                </a:lnTo>
                <a:lnTo>
                  <a:pt x="25333" y="37811"/>
                </a:lnTo>
                <a:lnTo>
                  <a:pt x="0" y="37811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10334040" y="1898731"/>
            <a:ext cx="72390" cy="198120"/>
          </a:xfrm>
          <a:custGeom>
            <a:avLst/>
            <a:gdLst/>
            <a:ahLst/>
            <a:cxnLst/>
            <a:rect l="l" t="t" r="r" b="b"/>
            <a:pathLst>
              <a:path w="72390" h="198119">
                <a:moveTo>
                  <a:pt x="0" y="0"/>
                </a:moveTo>
                <a:lnTo>
                  <a:pt x="72220" y="0"/>
                </a:lnTo>
                <a:lnTo>
                  <a:pt x="72220" y="197755"/>
                </a:lnTo>
                <a:lnTo>
                  <a:pt x="25333" y="197755"/>
                </a:lnTo>
                <a:lnTo>
                  <a:pt x="25333" y="37811"/>
                </a:lnTo>
                <a:lnTo>
                  <a:pt x="0" y="37811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8966141" y="1898731"/>
            <a:ext cx="72390" cy="198120"/>
          </a:xfrm>
          <a:custGeom>
            <a:avLst/>
            <a:gdLst/>
            <a:ahLst/>
            <a:cxnLst/>
            <a:rect l="l" t="t" r="r" b="b"/>
            <a:pathLst>
              <a:path w="72390" h="198119">
                <a:moveTo>
                  <a:pt x="0" y="0"/>
                </a:moveTo>
                <a:lnTo>
                  <a:pt x="72220" y="0"/>
                </a:lnTo>
                <a:lnTo>
                  <a:pt x="72220" y="197755"/>
                </a:lnTo>
                <a:lnTo>
                  <a:pt x="25333" y="197755"/>
                </a:lnTo>
                <a:lnTo>
                  <a:pt x="25333" y="37811"/>
                </a:lnTo>
                <a:lnTo>
                  <a:pt x="0" y="37811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11302531" y="1894950"/>
            <a:ext cx="125095" cy="201930"/>
          </a:xfrm>
          <a:custGeom>
            <a:avLst/>
            <a:gdLst/>
            <a:ahLst/>
            <a:cxnLst/>
            <a:rect l="l" t="t" r="r" b="b"/>
            <a:pathLst>
              <a:path w="125095" h="201930">
                <a:moveTo>
                  <a:pt x="97654" y="0"/>
                </a:moveTo>
                <a:lnTo>
                  <a:pt x="112609" y="855"/>
                </a:lnTo>
                <a:lnTo>
                  <a:pt x="124940" y="3421"/>
                </a:lnTo>
                <a:lnTo>
                  <a:pt x="114279" y="46886"/>
                </a:lnTo>
                <a:lnTo>
                  <a:pt x="102730" y="41110"/>
                </a:lnTo>
                <a:lnTo>
                  <a:pt x="90220" y="38661"/>
                </a:lnTo>
                <a:lnTo>
                  <a:pt x="55494" y="58912"/>
                </a:lnTo>
                <a:lnTo>
                  <a:pt x="46130" y="201535"/>
                </a:lnTo>
                <a:lnTo>
                  <a:pt x="0" y="201535"/>
                </a:lnTo>
                <a:lnTo>
                  <a:pt x="0" y="3780"/>
                </a:lnTo>
                <a:lnTo>
                  <a:pt x="46130" y="3780"/>
                </a:lnTo>
                <a:lnTo>
                  <a:pt x="46130" y="21930"/>
                </a:lnTo>
                <a:lnTo>
                  <a:pt x="55581" y="13111"/>
                </a:lnTo>
                <a:lnTo>
                  <a:pt x="66343" y="6547"/>
                </a:lnTo>
                <a:lnTo>
                  <a:pt x="78415" y="2240"/>
                </a:lnTo>
                <a:lnTo>
                  <a:pt x="91799" y="188"/>
                </a:lnTo>
                <a:lnTo>
                  <a:pt x="97654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10975655" y="1894950"/>
            <a:ext cx="179705" cy="205740"/>
          </a:xfrm>
          <a:custGeom>
            <a:avLst/>
            <a:gdLst/>
            <a:ahLst/>
            <a:cxnLst/>
            <a:rect l="l" t="t" r="r" b="b"/>
            <a:pathLst>
              <a:path w="179704" h="205739">
                <a:moveTo>
                  <a:pt x="76904" y="0"/>
                </a:moveTo>
                <a:lnTo>
                  <a:pt x="119281" y="6200"/>
                </a:lnTo>
                <a:lnTo>
                  <a:pt x="152602" y="35002"/>
                </a:lnTo>
                <a:lnTo>
                  <a:pt x="162849" y="71782"/>
                </a:lnTo>
                <a:lnTo>
                  <a:pt x="164266" y="140895"/>
                </a:lnTo>
                <a:lnTo>
                  <a:pt x="165208" y="158401"/>
                </a:lnTo>
                <a:lnTo>
                  <a:pt x="168033" y="172425"/>
                </a:lnTo>
                <a:lnTo>
                  <a:pt x="172742" y="182966"/>
                </a:lnTo>
                <a:lnTo>
                  <a:pt x="179335" y="190024"/>
                </a:lnTo>
                <a:lnTo>
                  <a:pt x="176330" y="197289"/>
                </a:lnTo>
                <a:lnTo>
                  <a:pt x="172083" y="201427"/>
                </a:lnTo>
                <a:lnTo>
                  <a:pt x="167403" y="202982"/>
                </a:lnTo>
                <a:lnTo>
                  <a:pt x="162724" y="204539"/>
                </a:lnTo>
                <a:lnTo>
                  <a:pt x="157365" y="205316"/>
                </a:lnTo>
                <a:lnTo>
                  <a:pt x="151328" y="205316"/>
                </a:lnTo>
                <a:lnTo>
                  <a:pt x="144671" y="205316"/>
                </a:lnTo>
                <a:lnTo>
                  <a:pt x="138693" y="202846"/>
                </a:lnTo>
                <a:lnTo>
                  <a:pt x="133394" y="197905"/>
                </a:lnTo>
                <a:lnTo>
                  <a:pt x="128094" y="192964"/>
                </a:lnTo>
                <a:lnTo>
                  <a:pt x="124520" y="187590"/>
                </a:lnTo>
                <a:lnTo>
                  <a:pt x="122673" y="181784"/>
                </a:lnTo>
                <a:lnTo>
                  <a:pt x="114950" y="190509"/>
                </a:lnTo>
                <a:lnTo>
                  <a:pt x="103301" y="197633"/>
                </a:lnTo>
                <a:lnTo>
                  <a:pt x="90273" y="202271"/>
                </a:lnTo>
                <a:lnTo>
                  <a:pt x="78109" y="204726"/>
                </a:lnTo>
                <a:lnTo>
                  <a:pt x="60775" y="204354"/>
                </a:lnTo>
                <a:lnTo>
                  <a:pt x="14205" y="184011"/>
                </a:lnTo>
                <a:lnTo>
                  <a:pt x="0" y="150011"/>
                </a:lnTo>
                <a:lnTo>
                  <a:pt x="871" y="134287"/>
                </a:lnTo>
                <a:lnTo>
                  <a:pt x="24132" y="91180"/>
                </a:lnTo>
                <a:lnTo>
                  <a:pt x="68653" y="73022"/>
                </a:lnTo>
                <a:lnTo>
                  <a:pt x="103994" y="70707"/>
                </a:lnTo>
                <a:lnTo>
                  <a:pt x="110385" y="71589"/>
                </a:lnTo>
                <a:lnTo>
                  <a:pt x="117758" y="73355"/>
                </a:lnTo>
                <a:lnTo>
                  <a:pt x="115503" y="59397"/>
                </a:lnTo>
                <a:lnTo>
                  <a:pt x="108738" y="49000"/>
                </a:lnTo>
                <a:lnTo>
                  <a:pt x="97464" y="42162"/>
                </a:lnTo>
                <a:lnTo>
                  <a:pt x="81680" y="38884"/>
                </a:lnTo>
                <a:lnTo>
                  <a:pt x="65027" y="39218"/>
                </a:lnTo>
                <a:lnTo>
                  <a:pt x="51516" y="40662"/>
                </a:lnTo>
                <a:lnTo>
                  <a:pt x="40461" y="43190"/>
                </a:lnTo>
                <a:lnTo>
                  <a:pt x="31175" y="46773"/>
                </a:lnTo>
                <a:lnTo>
                  <a:pt x="20204" y="11343"/>
                </a:lnTo>
                <a:lnTo>
                  <a:pt x="31107" y="6907"/>
                </a:lnTo>
                <a:lnTo>
                  <a:pt x="42883" y="3566"/>
                </a:lnTo>
                <a:lnTo>
                  <a:pt x="55531" y="1319"/>
                </a:lnTo>
                <a:lnTo>
                  <a:pt x="69052" y="167"/>
                </a:lnTo>
                <a:lnTo>
                  <a:pt x="76904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10670919" y="1894950"/>
            <a:ext cx="168910" cy="205104"/>
          </a:xfrm>
          <a:custGeom>
            <a:avLst/>
            <a:gdLst/>
            <a:ahLst/>
            <a:cxnLst/>
            <a:rect l="l" t="t" r="r" b="b"/>
            <a:pathLst>
              <a:path w="168909" h="205105">
                <a:moveTo>
                  <a:pt x="107441" y="0"/>
                </a:moveTo>
                <a:lnTo>
                  <a:pt x="120988" y="783"/>
                </a:lnTo>
                <a:lnTo>
                  <a:pt x="133798" y="3135"/>
                </a:lnTo>
                <a:lnTo>
                  <a:pt x="145873" y="7055"/>
                </a:lnTo>
                <a:lnTo>
                  <a:pt x="157213" y="12543"/>
                </a:lnTo>
                <a:lnTo>
                  <a:pt x="147669" y="53692"/>
                </a:lnTo>
                <a:lnTo>
                  <a:pt x="137884" y="46503"/>
                </a:lnTo>
                <a:lnTo>
                  <a:pt x="126416" y="41612"/>
                </a:lnTo>
                <a:lnTo>
                  <a:pt x="113265" y="39021"/>
                </a:lnTo>
                <a:lnTo>
                  <a:pt x="96408" y="39750"/>
                </a:lnTo>
                <a:lnTo>
                  <a:pt x="83125" y="42559"/>
                </a:lnTo>
                <a:lnTo>
                  <a:pt x="51878" y="75675"/>
                </a:lnTo>
                <a:lnTo>
                  <a:pt x="47564" y="101987"/>
                </a:lnTo>
                <a:lnTo>
                  <a:pt x="48795" y="119630"/>
                </a:lnTo>
                <a:lnTo>
                  <a:pt x="67379" y="155509"/>
                </a:lnTo>
                <a:lnTo>
                  <a:pt x="92174" y="165661"/>
                </a:lnTo>
                <a:lnTo>
                  <a:pt x="109557" y="165495"/>
                </a:lnTo>
                <a:lnTo>
                  <a:pt x="123556" y="163707"/>
                </a:lnTo>
                <a:lnTo>
                  <a:pt x="134906" y="160352"/>
                </a:lnTo>
                <a:lnTo>
                  <a:pt x="144342" y="155484"/>
                </a:lnTo>
                <a:lnTo>
                  <a:pt x="168915" y="186032"/>
                </a:lnTo>
                <a:lnTo>
                  <a:pt x="134154" y="201891"/>
                </a:lnTo>
                <a:lnTo>
                  <a:pt x="109898" y="205021"/>
                </a:lnTo>
                <a:lnTo>
                  <a:pt x="92762" y="204577"/>
                </a:lnTo>
                <a:lnTo>
                  <a:pt x="52780" y="196422"/>
                </a:lnTo>
                <a:lnTo>
                  <a:pt x="15607" y="163843"/>
                </a:lnTo>
                <a:lnTo>
                  <a:pt x="0" y="116620"/>
                </a:lnTo>
                <a:lnTo>
                  <a:pt x="373" y="99767"/>
                </a:lnTo>
                <a:lnTo>
                  <a:pt x="8281" y="59630"/>
                </a:lnTo>
                <a:lnTo>
                  <a:pt x="35976" y="22478"/>
                </a:lnTo>
                <a:lnTo>
                  <a:pt x="81925" y="2148"/>
                </a:lnTo>
                <a:lnTo>
                  <a:pt x="95352" y="448"/>
                </a:lnTo>
                <a:lnTo>
                  <a:pt x="107441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0460080" y="1894950"/>
            <a:ext cx="173355" cy="201930"/>
          </a:xfrm>
          <a:custGeom>
            <a:avLst/>
            <a:gdLst/>
            <a:ahLst/>
            <a:cxnLst/>
            <a:rect l="l" t="t" r="r" b="b"/>
            <a:pathLst>
              <a:path w="173354" h="201930">
                <a:moveTo>
                  <a:pt x="97194" y="0"/>
                </a:moveTo>
                <a:lnTo>
                  <a:pt x="136223" y="8675"/>
                </a:lnTo>
                <a:lnTo>
                  <a:pt x="163278" y="37213"/>
                </a:lnTo>
                <a:lnTo>
                  <a:pt x="173177" y="201535"/>
                </a:lnTo>
                <a:lnTo>
                  <a:pt x="127047" y="201535"/>
                </a:lnTo>
                <a:lnTo>
                  <a:pt x="127047" y="87162"/>
                </a:lnTo>
                <a:lnTo>
                  <a:pt x="125977" y="71843"/>
                </a:lnTo>
                <a:lnTo>
                  <a:pt x="122768" y="59545"/>
                </a:lnTo>
                <a:lnTo>
                  <a:pt x="117419" y="50270"/>
                </a:lnTo>
                <a:lnTo>
                  <a:pt x="108364" y="43111"/>
                </a:lnTo>
                <a:lnTo>
                  <a:pt x="95865" y="39282"/>
                </a:lnTo>
                <a:lnTo>
                  <a:pt x="79876" y="39608"/>
                </a:lnTo>
                <a:lnTo>
                  <a:pt x="69123" y="42093"/>
                </a:lnTo>
                <a:lnTo>
                  <a:pt x="55610" y="49636"/>
                </a:lnTo>
                <a:lnTo>
                  <a:pt x="47493" y="56830"/>
                </a:lnTo>
                <a:lnTo>
                  <a:pt x="46130" y="201535"/>
                </a:lnTo>
                <a:lnTo>
                  <a:pt x="0" y="201535"/>
                </a:lnTo>
                <a:lnTo>
                  <a:pt x="0" y="3780"/>
                </a:lnTo>
                <a:lnTo>
                  <a:pt x="33197" y="3780"/>
                </a:lnTo>
                <a:lnTo>
                  <a:pt x="41681" y="22243"/>
                </a:lnTo>
                <a:lnTo>
                  <a:pt x="50478" y="13799"/>
                </a:lnTo>
                <a:lnTo>
                  <a:pt x="60888" y="7361"/>
                </a:lnTo>
                <a:lnTo>
                  <a:pt x="72912" y="2929"/>
                </a:lnTo>
                <a:lnTo>
                  <a:pt x="86549" y="504"/>
                </a:lnTo>
                <a:lnTo>
                  <a:pt x="97194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9698426" y="1894950"/>
            <a:ext cx="193675" cy="205104"/>
          </a:xfrm>
          <a:custGeom>
            <a:avLst/>
            <a:gdLst/>
            <a:ahLst/>
            <a:cxnLst/>
            <a:rect l="l" t="t" r="r" b="b"/>
            <a:pathLst>
              <a:path w="193675" h="205105">
                <a:moveTo>
                  <a:pt x="98133" y="0"/>
                </a:moveTo>
                <a:lnTo>
                  <a:pt x="138076" y="6877"/>
                </a:lnTo>
                <a:lnTo>
                  <a:pt x="170360" y="30362"/>
                </a:lnTo>
                <a:lnTo>
                  <a:pt x="189435" y="63993"/>
                </a:lnTo>
                <a:lnTo>
                  <a:pt x="193126" y="87913"/>
                </a:lnTo>
                <a:lnTo>
                  <a:pt x="192427" y="99604"/>
                </a:lnTo>
                <a:lnTo>
                  <a:pt x="190230" y="112512"/>
                </a:lnTo>
                <a:lnTo>
                  <a:pt x="47973" y="116837"/>
                </a:lnTo>
                <a:lnTo>
                  <a:pt x="50154" y="130729"/>
                </a:lnTo>
                <a:lnTo>
                  <a:pt x="84695" y="164254"/>
                </a:lnTo>
                <a:lnTo>
                  <a:pt x="97652" y="166490"/>
                </a:lnTo>
                <a:lnTo>
                  <a:pt x="114532" y="165829"/>
                </a:lnTo>
                <a:lnTo>
                  <a:pt x="128352" y="163513"/>
                </a:lnTo>
                <a:lnTo>
                  <a:pt x="139559" y="159560"/>
                </a:lnTo>
                <a:lnTo>
                  <a:pt x="148602" y="153985"/>
                </a:lnTo>
                <a:lnTo>
                  <a:pt x="170483" y="185654"/>
                </a:lnTo>
                <a:lnTo>
                  <a:pt x="126714" y="203231"/>
                </a:lnTo>
                <a:lnTo>
                  <a:pt x="112361" y="204831"/>
                </a:lnTo>
                <a:lnTo>
                  <a:pt x="94674" y="204483"/>
                </a:lnTo>
                <a:lnTo>
                  <a:pt x="54075" y="196872"/>
                </a:lnTo>
                <a:lnTo>
                  <a:pt x="18993" y="170261"/>
                </a:lnTo>
                <a:lnTo>
                  <a:pt x="1030" y="123102"/>
                </a:lnTo>
                <a:lnTo>
                  <a:pt x="0" y="108748"/>
                </a:lnTo>
                <a:lnTo>
                  <a:pt x="629" y="93617"/>
                </a:lnTo>
                <a:lnTo>
                  <a:pt x="10316" y="55398"/>
                </a:lnTo>
                <a:lnTo>
                  <a:pt x="34600" y="24475"/>
                </a:lnTo>
                <a:lnTo>
                  <a:pt x="68355" y="4664"/>
                </a:lnTo>
                <a:lnTo>
                  <a:pt x="91858" y="181"/>
                </a:lnTo>
                <a:lnTo>
                  <a:pt x="98133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9497165" y="1894950"/>
            <a:ext cx="179705" cy="205740"/>
          </a:xfrm>
          <a:custGeom>
            <a:avLst/>
            <a:gdLst/>
            <a:ahLst/>
            <a:cxnLst/>
            <a:rect l="l" t="t" r="r" b="b"/>
            <a:pathLst>
              <a:path w="179704" h="205739">
                <a:moveTo>
                  <a:pt x="76904" y="0"/>
                </a:moveTo>
                <a:lnTo>
                  <a:pt x="119281" y="6200"/>
                </a:lnTo>
                <a:lnTo>
                  <a:pt x="152602" y="35002"/>
                </a:lnTo>
                <a:lnTo>
                  <a:pt x="162849" y="71782"/>
                </a:lnTo>
                <a:lnTo>
                  <a:pt x="164267" y="140895"/>
                </a:lnTo>
                <a:lnTo>
                  <a:pt x="165208" y="158402"/>
                </a:lnTo>
                <a:lnTo>
                  <a:pt x="168034" y="172425"/>
                </a:lnTo>
                <a:lnTo>
                  <a:pt x="172743" y="182966"/>
                </a:lnTo>
                <a:lnTo>
                  <a:pt x="179335" y="190024"/>
                </a:lnTo>
                <a:lnTo>
                  <a:pt x="176330" y="197289"/>
                </a:lnTo>
                <a:lnTo>
                  <a:pt x="172083" y="201427"/>
                </a:lnTo>
                <a:lnTo>
                  <a:pt x="167404" y="202982"/>
                </a:lnTo>
                <a:lnTo>
                  <a:pt x="162724" y="204539"/>
                </a:lnTo>
                <a:lnTo>
                  <a:pt x="157366" y="205316"/>
                </a:lnTo>
                <a:lnTo>
                  <a:pt x="151328" y="205316"/>
                </a:lnTo>
                <a:lnTo>
                  <a:pt x="144671" y="205316"/>
                </a:lnTo>
                <a:lnTo>
                  <a:pt x="138693" y="202846"/>
                </a:lnTo>
                <a:lnTo>
                  <a:pt x="133394" y="197905"/>
                </a:lnTo>
                <a:lnTo>
                  <a:pt x="128094" y="192964"/>
                </a:lnTo>
                <a:lnTo>
                  <a:pt x="124522" y="187590"/>
                </a:lnTo>
                <a:lnTo>
                  <a:pt x="122673" y="181784"/>
                </a:lnTo>
                <a:lnTo>
                  <a:pt x="114950" y="190509"/>
                </a:lnTo>
                <a:lnTo>
                  <a:pt x="103301" y="197633"/>
                </a:lnTo>
                <a:lnTo>
                  <a:pt x="90273" y="202271"/>
                </a:lnTo>
                <a:lnTo>
                  <a:pt x="78109" y="204726"/>
                </a:lnTo>
                <a:lnTo>
                  <a:pt x="60775" y="204354"/>
                </a:lnTo>
                <a:lnTo>
                  <a:pt x="14205" y="184011"/>
                </a:lnTo>
                <a:lnTo>
                  <a:pt x="0" y="150011"/>
                </a:lnTo>
                <a:lnTo>
                  <a:pt x="871" y="134287"/>
                </a:lnTo>
                <a:lnTo>
                  <a:pt x="24132" y="91180"/>
                </a:lnTo>
                <a:lnTo>
                  <a:pt x="68653" y="73022"/>
                </a:lnTo>
                <a:lnTo>
                  <a:pt x="103995" y="70707"/>
                </a:lnTo>
                <a:lnTo>
                  <a:pt x="110385" y="71589"/>
                </a:lnTo>
                <a:lnTo>
                  <a:pt x="117758" y="73355"/>
                </a:lnTo>
                <a:lnTo>
                  <a:pt x="115504" y="59397"/>
                </a:lnTo>
                <a:lnTo>
                  <a:pt x="108739" y="49000"/>
                </a:lnTo>
                <a:lnTo>
                  <a:pt x="97465" y="42162"/>
                </a:lnTo>
                <a:lnTo>
                  <a:pt x="81681" y="38884"/>
                </a:lnTo>
                <a:lnTo>
                  <a:pt x="65027" y="39218"/>
                </a:lnTo>
                <a:lnTo>
                  <a:pt x="51517" y="40662"/>
                </a:lnTo>
                <a:lnTo>
                  <a:pt x="40462" y="43190"/>
                </a:lnTo>
                <a:lnTo>
                  <a:pt x="31176" y="46773"/>
                </a:lnTo>
                <a:lnTo>
                  <a:pt x="20204" y="11343"/>
                </a:lnTo>
                <a:lnTo>
                  <a:pt x="31107" y="6907"/>
                </a:lnTo>
                <a:lnTo>
                  <a:pt x="42883" y="3566"/>
                </a:lnTo>
                <a:lnTo>
                  <a:pt x="55531" y="1319"/>
                </a:lnTo>
                <a:lnTo>
                  <a:pt x="69052" y="167"/>
                </a:lnTo>
                <a:lnTo>
                  <a:pt x="76904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9079806" y="1894950"/>
            <a:ext cx="168910" cy="205104"/>
          </a:xfrm>
          <a:custGeom>
            <a:avLst/>
            <a:gdLst/>
            <a:ahLst/>
            <a:cxnLst/>
            <a:rect l="l" t="t" r="r" b="b"/>
            <a:pathLst>
              <a:path w="168909" h="205105">
                <a:moveTo>
                  <a:pt x="107442" y="0"/>
                </a:moveTo>
                <a:lnTo>
                  <a:pt x="120988" y="784"/>
                </a:lnTo>
                <a:lnTo>
                  <a:pt x="133799" y="3136"/>
                </a:lnTo>
                <a:lnTo>
                  <a:pt x="145875" y="7056"/>
                </a:lnTo>
                <a:lnTo>
                  <a:pt x="157214" y="12544"/>
                </a:lnTo>
                <a:lnTo>
                  <a:pt x="147670" y="53692"/>
                </a:lnTo>
                <a:lnTo>
                  <a:pt x="137885" y="46503"/>
                </a:lnTo>
                <a:lnTo>
                  <a:pt x="126416" y="41613"/>
                </a:lnTo>
                <a:lnTo>
                  <a:pt x="113266" y="39021"/>
                </a:lnTo>
                <a:lnTo>
                  <a:pt x="96409" y="39750"/>
                </a:lnTo>
                <a:lnTo>
                  <a:pt x="83126" y="42559"/>
                </a:lnTo>
                <a:lnTo>
                  <a:pt x="51879" y="75675"/>
                </a:lnTo>
                <a:lnTo>
                  <a:pt x="47564" y="101987"/>
                </a:lnTo>
                <a:lnTo>
                  <a:pt x="48795" y="119630"/>
                </a:lnTo>
                <a:lnTo>
                  <a:pt x="67379" y="155509"/>
                </a:lnTo>
                <a:lnTo>
                  <a:pt x="92173" y="165661"/>
                </a:lnTo>
                <a:lnTo>
                  <a:pt x="109557" y="165495"/>
                </a:lnTo>
                <a:lnTo>
                  <a:pt x="123556" y="163707"/>
                </a:lnTo>
                <a:lnTo>
                  <a:pt x="134906" y="160352"/>
                </a:lnTo>
                <a:lnTo>
                  <a:pt x="144342" y="155484"/>
                </a:lnTo>
                <a:lnTo>
                  <a:pt x="168915" y="186032"/>
                </a:lnTo>
                <a:lnTo>
                  <a:pt x="134154" y="201891"/>
                </a:lnTo>
                <a:lnTo>
                  <a:pt x="109898" y="205021"/>
                </a:lnTo>
                <a:lnTo>
                  <a:pt x="92763" y="204577"/>
                </a:lnTo>
                <a:lnTo>
                  <a:pt x="52781" y="196422"/>
                </a:lnTo>
                <a:lnTo>
                  <a:pt x="15608" y="163843"/>
                </a:lnTo>
                <a:lnTo>
                  <a:pt x="0" y="116621"/>
                </a:lnTo>
                <a:lnTo>
                  <a:pt x="373" y="99767"/>
                </a:lnTo>
                <a:lnTo>
                  <a:pt x="8281" y="59630"/>
                </a:lnTo>
                <a:lnTo>
                  <a:pt x="35976" y="22478"/>
                </a:lnTo>
                <a:lnTo>
                  <a:pt x="81925" y="2149"/>
                </a:lnTo>
                <a:lnTo>
                  <a:pt x="95352" y="448"/>
                </a:lnTo>
                <a:lnTo>
                  <a:pt x="107442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8676838" y="1826133"/>
            <a:ext cx="276225" cy="274320"/>
          </a:xfrm>
          <a:custGeom>
            <a:avLst/>
            <a:gdLst/>
            <a:ahLst/>
            <a:cxnLst/>
            <a:rect l="l" t="t" r="r" b="b"/>
            <a:pathLst>
              <a:path w="276225" h="274319">
                <a:moveTo>
                  <a:pt x="54448" y="0"/>
                </a:moveTo>
                <a:lnTo>
                  <a:pt x="79782" y="0"/>
                </a:lnTo>
                <a:lnTo>
                  <a:pt x="138201" y="182252"/>
                </a:lnTo>
                <a:lnTo>
                  <a:pt x="195107" y="0"/>
                </a:lnTo>
                <a:lnTo>
                  <a:pt x="220441" y="0"/>
                </a:lnTo>
                <a:lnTo>
                  <a:pt x="275646" y="270353"/>
                </a:lnTo>
                <a:lnTo>
                  <a:pt x="229137" y="270353"/>
                </a:lnTo>
                <a:lnTo>
                  <a:pt x="200968" y="124779"/>
                </a:lnTo>
                <a:lnTo>
                  <a:pt x="146708" y="274133"/>
                </a:lnTo>
                <a:lnTo>
                  <a:pt x="129693" y="274133"/>
                </a:lnTo>
                <a:lnTo>
                  <a:pt x="75434" y="124779"/>
                </a:lnTo>
                <a:lnTo>
                  <a:pt x="46508" y="270353"/>
                </a:lnTo>
                <a:lnTo>
                  <a:pt x="0" y="270353"/>
                </a:lnTo>
                <a:lnTo>
                  <a:pt x="54448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1198800" y="1821975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26846" y="0"/>
                </a:moveTo>
                <a:lnTo>
                  <a:pt x="34251" y="0"/>
                </a:lnTo>
                <a:lnTo>
                  <a:pt x="40577" y="2623"/>
                </a:lnTo>
                <a:lnTo>
                  <a:pt x="45822" y="7869"/>
                </a:lnTo>
                <a:lnTo>
                  <a:pt x="51069" y="13115"/>
                </a:lnTo>
                <a:lnTo>
                  <a:pt x="53692" y="19441"/>
                </a:lnTo>
                <a:lnTo>
                  <a:pt x="53692" y="26846"/>
                </a:lnTo>
                <a:lnTo>
                  <a:pt x="53692" y="34251"/>
                </a:lnTo>
                <a:lnTo>
                  <a:pt x="51069" y="40576"/>
                </a:lnTo>
                <a:lnTo>
                  <a:pt x="45822" y="45822"/>
                </a:lnTo>
                <a:lnTo>
                  <a:pt x="40577" y="51069"/>
                </a:lnTo>
                <a:lnTo>
                  <a:pt x="34251" y="53692"/>
                </a:lnTo>
                <a:lnTo>
                  <a:pt x="26846" y="53692"/>
                </a:lnTo>
                <a:lnTo>
                  <a:pt x="19441" y="53692"/>
                </a:lnTo>
                <a:lnTo>
                  <a:pt x="13115" y="51069"/>
                </a:lnTo>
                <a:lnTo>
                  <a:pt x="7869" y="45822"/>
                </a:lnTo>
                <a:lnTo>
                  <a:pt x="2622" y="40576"/>
                </a:lnTo>
                <a:lnTo>
                  <a:pt x="0" y="34251"/>
                </a:lnTo>
                <a:lnTo>
                  <a:pt x="0" y="26846"/>
                </a:lnTo>
                <a:lnTo>
                  <a:pt x="0" y="19441"/>
                </a:lnTo>
                <a:lnTo>
                  <a:pt x="2622" y="13115"/>
                </a:lnTo>
                <a:lnTo>
                  <a:pt x="7869" y="7869"/>
                </a:lnTo>
                <a:lnTo>
                  <a:pt x="13115" y="2623"/>
                </a:lnTo>
                <a:lnTo>
                  <a:pt x="19441" y="0"/>
                </a:lnTo>
                <a:lnTo>
                  <a:pt x="26846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10356349" y="1821975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26846" y="0"/>
                </a:moveTo>
                <a:lnTo>
                  <a:pt x="34250" y="0"/>
                </a:lnTo>
                <a:lnTo>
                  <a:pt x="40577" y="2623"/>
                </a:lnTo>
                <a:lnTo>
                  <a:pt x="45822" y="7869"/>
                </a:lnTo>
                <a:lnTo>
                  <a:pt x="51069" y="13115"/>
                </a:lnTo>
                <a:lnTo>
                  <a:pt x="53692" y="19441"/>
                </a:lnTo>
                <a:lnTo>
                  <a:pt x="53692" y="26846"/>
                </a:lnTo>
                <a:lnTo>
                  <a:pt x="53692" y="34251"/>
                </a:lnTo>
                <a:lnTo>
                  <a:pt x="51069" y="40576"/>
                </a:lnTo>
                <a:lnTo>
                  <a:pt x="45822" y="45822"/>
                </a:lnTo>
                <a:lnTo>
                  <a:pt x="40577" y="51069"/>
                </a:lnTo>
                <a:lnTo>
                  <a:pt x="34250" y="53692"/>
                </a:lnTo>
                <a:lnTo>
                  <a:pt x="26846" y="53692"/>
                </a:lnTo>
                <a:lnTo>
                  <a:pt x="19441" y="53692"/>
                </a:lnTo>
                <a:lnTo>
                  <a:pt x="13115" y="51069"/>
                </a:lnTo>
                <a:lnTo>
                  <a:pt x="7869" y="45822"/>
                </a:lnTo>
                <a:lnTo>
                  <a:pt x="2622" y="40576"/>
                </a:lnTo>
                <a:lnTo>
                  <a:pt x="0" y="34251"/>
                </a:lnTo>
                <a:lnTo>
                  <a:pt x="0" y="26846"/>
                </a:lnTo>
                <a:lnTo>
                  <a:pt x="0" y="19441"/>
                </a:lnTo>
                <a:lnTo>
                  <a:pt x="2622" y="13115"/>
                </a:lnTo>
                <a:lnTo>
                  <a:pt x="7869" y="7869"/>
                </a:lnTo>
                <a:lnTo>
                  <a:pt x="13115" y="2623"/>
                </a:lnTo>
                <a:lnTo>
                  <a:pt x="19441" y="0"/>
                </a:lnTo>
                <a:lnTo>
                  <a:pt x="26846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8988450" y="1821975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26846" y="0"/>
                </a:moveTo>
                <a:lnTo>
                  <a:pt x="34251" y="0"/>
                </a:lnTo>
                <a:lnTo>
                  <a:pt x="40576" y="2623"/>
                </a:lnTo>
                <a:lnTo>
                  <a:pt x="45822" y="7869"/>
                </a:lnTo>
                <a:lnTo>
                  <a:pt x="51069" y="13115"/>
                </a:lnTo>
                <a:lnTo>
                  <a:pt x="53692" y="19441"/>
                </a:lnTo>
                <a:lnTo>
                  <a:pt x="53692" y="26846"/>
                </a:lnTo>
                <a:lnTo>
                  <a:pt x="53692" y="34251"/>
                </a:lnTo>
                <a:lnTo>
                  <a:pt x="51069" y="40576"/>
                </a:lnTo>
                <a:lnTo>
                  <a:pt x="45822" y="45822"/>
                </a:lnTo>
                <a:lnTo>
                  <a:pt x="40576" y="51069"/>
                </a:lnTo>
                <a:lnTo>
                  <a:pt x="34251" y="53692"/>
                </a:lnTo>
                <a:lnTo>
                  <a:pt x="26846" y="53692"/>
                </a:lnTo>
                <a:lnTo>
                  <a:pt x="19441" y="53692"/>
                </a:lnTo>
                <a:lnTo>
                  <a:pt x="13116" y="51069"/>
                </a:lnTo>
                <a:lnTo>
                  <a:pt x="7869" y="45822"/>
                </a:lnTo>
                <a:lnTo>
                  <a:pt x="2623" y="40576"/>
                </a:lnTo>
                <a:lnTo>
                  <a:pt x="0" y="34251"/>
                </a:lnTo>
                <a:lnTo>
                  <a:pt x="0" y="26846"/>
                </a:lnTo>
                <a:lnTo>
                  <a:pt x="0" y="19441"/>
                </a:lnTo>
                <a:lnTo>
                  <a:pt x="2623" y="13115"/>
                </a:lnTo>
                <a:lnTo>
                  <a:pt x="7869" y="7869"/>
                </a:lnTo>
                <a:lnTo>
                  <a:pt x="13116" y="2623"/>
                </a:lnTo>
                <a:lnTo>
                  <a:pt x="19441" y="0"/>
                </a:lnTo>
                <a:lnTo>
                  <a:pt x="26846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0145239" y="1821597"/>
            <a:ext cx="162560" cy="279400"/>
          </a:xfrm>
          <a:custGeom>
            <a:avLst/>
            <a:gdLst/>
            <a:ahLst/>
            <a:cxnLst/>
            <a:rect l="l" t="t" r="r" b="b"/>
            <a:pathLst>
              <a:path w="162559" h="279400">
                <a:moveTo>
                  <a:pt x="81268" y="0"/>
                </a:moveTo>
                <a:lnTo>
                  <a:pt x="124388" y="5046"/>
                </a:lnTo>
                <a:lnTo>
                  <a:pt x="145175" y="14017"/>
                </a:lnTo>
                <a:lnTo>
                  <a:pt x="135558" y="58985"/>
                </a:lnTo>
                <a:lnTo>
                  <a:pt x="124017" y="51727"/>
                </a:lnTo>
                <a:lnTo>
                  <a:pt x="112195" y="46312"/>
                </a:lnTo>
                <a:lnTo>
                  <a:pt x="100093" y="42740"/>
                </a:lnTo>
                <a:lnTo>
                  <a:pt x="87710" y="41012"/>
                </a:lnTo>
                <a:lnTo>
                  <a:pt x="71606" y="42210"/>
                </a:lnTo>
                <a:lnTo>
                  <a:pt x="60857" y="46175"/>
                </a:lnTo>
                <a:lnTo>
                  <a:pt x="51072" y="57477"/>
                </a:lnTo>
                <a:lnTo>
                  <a:pt x="47484" y="68565"/>
                </a:lnTo>
                <a:lnTo>
                  <a:pt x="48946" y="78296"/>
                </a:lnTo>
                <a:lnTo>
                  <a:pt x="85890" y="113882"/>
                </a:lnTo>
                <a:lnTo>
                  <a:pt x="103137" y="122744"/>
                </a:lnTo>
                <a:lnTo>
                  <a:pt x="116371" y="130023"/>
                </a:lnTo>
                <a:lnTo>
                  <a:pt x="151565" y="161779"/>
                </a:lnTo>
                <a:lnTo>
                  <a:pt x="162505" y="199448"/>
                </a:lnTo>
                <a:lnTo>
                  <a:pt x="161550" y="214251"/>
                </a:lnTo>
                <a:lnTo>
                  <a:pt x="137316" y="257698"/>
                </a:lnTo>
                <a:lnTo>
                  <a:pt x="92375" y="277399"/>
                </a:lnTo>
                <a:lnTo>
                  <a:pt x="78637" y="279038"/>
                </a:lnTo>
                <a:lnTo>
                  <a:pt x="62597" y="278723"/>
                </a:lnTo>
                <a:lnTo>
                  <a:pt x="23889" y="271910"/>
                </a:lnTo>
                <a:lnTo>
                  <a:pt x="3397" y="262564"/>
                </a:lnTo>
                <a:lnTo>
                  <a:pt x="16646" y="216659"/>
                </a:lnTo>
                <a:lnTo>
                  <a:pt x="28759" y="224303"/>
                </a:lnTo>
                <a:lnTo>
                  <a:pt x="40788" y="230120"/>
                </a:lnTo>
                <a:lnTo>
                  <a:pt x="52732" y="234110"/>
                </a:lnTo>
                <a:lnTo>
                  <a:pt x="64592" y="236273"/>
                </a:lnTo>
                <a:lnTo>
                  <a:pt x="85138" y="235109"/>
                </a:lnTo>
                <a:lnTo>
                  <a:pt x="99929" y="231082"/>
                </a:lnTo>
                <a:lnTo>
                  <a:pt x="109456" y="224217"/>
                </a:lnTo>
                <a:lnTo>
                  <a:pt x="114212" y="214540"/>
                </a:lnTo>
                <a:lnTo>
                  <a:pt x="113488" y="199381"/>
                </a:lnTo>
                <a:lnTo>
                  <a:pt x="82934" y="163412"/>
                </a:lnTo>
                <a:lnTo>
                  <a:pt x="54577" y="148001"/>
                </a:lnTo>
                <a:lnTo>
                  <a:pt x="41557" y="140787"/>
                </a:lnTo>
                <a:lnTo>
                  <a:pt x="8023" y="109336"/>
                </a:lnTo>
                <a:lnTo>
                  <a:pt x="0" y="83506"/>
                </a:lnTo>
                <a:lnTo>
                  <a:pt x="484" y="66972"/>
                </a:lnTo>
                <a:lnTo>
                  <a:pt x="19820" y="22949"/>
                </a:lnTo>
                <a:lnTo>
                  <a:pt x="53188" y="3797"/>
                </a:lnTo>
                <a:lnTo>
                  <a:pt x="78983" y="21"/>
                </a:lnTo>
                <a:lnTo>
                  <a:pt x="81268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10884723" y="1814034"/>
            <a:ext cx="59690" cy="286385"/>
          </a:xfrm>
          <a:custGeom>
            <a:avLst/>
            <a:gdLst/>
            <a:ahLst/>
            <a:cxnLst/>
            <a:rect l="l" t="t" r="r" b="b"/>
            <a:pathLst>
              <a:path w="59690" h="286385">
                <a:moveTo>
                  <a:pt x="46130" y="0"/>
                </a:moveTo>
                <a:lnTo>
                  <a:pt x="46130" y="222178"/>
                </a:lnTo>
                <a:lnTo>
                  <a:pt x="47618" y="239207"/>
                </a:lnTo>
                <a:lnTo>
                  <a:pt x="52082" y="252231"/>
                </a:lnTo>
                <a:lnTo>
                  <a:pt x="59521" y="261249"/>
                </a:lnTo>
                <a:lnTo>
                  <a:pt x="56958" y="275339"/>
                </a:lnTo>
                <a:lnTo>
                  <a:pt x="47727" y="283362"/>
                </a:lnTo>
                <a:lnTo>
                  <a:pt x="33503" y="286198"/>
                </a:lnTo>
                <a:lnTo>
                  <a:pt x="19535" y="283893"/>
                </a:lnTo>
                <a:lnTo>
                  <a:pt x="9428" y="276931"/>
                </a:lnTo>
                <a:lnTo>
                  <a:pt x="3028" y="265316"/>
                </a:lnTo>
                <a:lnTo>
                  <a:pt x="184" y="249050"/>
                </a:lnTo>
                <a:lnTo>
                  <a:pt x="0" y="11077"/>
                </a:lnTo>
                <a:lnTo>
                  <a:pt x="46130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9936481" y="1814034"/>
            <a:ext cx="59690" cy="286385"/>
          </a:xfrm>
          <a:custGeom>
            <a:avLst/>
            <a:gdLst/>
            <a:ahLst/>
            <a:cxnLst/>
            <a:rect l="l" t="t" r="r" b="b"/>
            <a:pathLst>
              <a:path w="59690" h="286385">
                <a:moveTo>
                  <a:pt x="46130" y="0"/>
                </a:moveTo>
                <a:lnTo>
                  <a:pt x="46130" y="222178"/>
                </a:lnTo>
                <a:lnTo>
                  <a:pt x="47617" y="239207"/>
                </a:lnTo>
                <a:lnTo>
                  <a:pt x="52081" y="252231"/>
                </a:lnTo>
                <a:lnTo>
                  <a:pt x="59520" y="261249"/>
                </a:lnTo>
                <a:lnTo>
                  <a:pt x="56958" y="275339"/>
                </a:lnTo>
                <a:lnTo>
                  <a:pt x="47726" y="283362"/>
                </a:lnTo>
                <a:lnTo>
                  <a:pt x="33503" y="286198"/>
                </a:lnTo>
                <a:lnTo>
                  <a:pt x="19535" y="283893"/>
                </a:lnTo>
                <a:lnTo>
                  <a:pt x="9427" y="276931"/>
                </a:lnTo>
                <a:lnTo>
                  <a:pt x="3028" y="265316"/>
                </a:lnTo>
                <a:lnTo>
                  <a:pt x="184" y="249049"/>
                </a:lnTo>
                <a:lnTo>
                  <a:pt x="0" y="11077"/>
                </a:lnTo>
                <a:lnTo>
                  <a:pt x="46130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9285671" y="1814034"/>
            <a:ext cx="174625" cy="282575"/>
          </a:xfrm>
          <a:custGeom>
            <a:avLst/>
            <a:gdLst/>
            <a:ahLst/>
            <a:cxnLst/>
            <a:rect l="l" t="t" r="r" b="b"/>
            <a:pathLst>
              <a:path w="174625" h="282575">
                <a:moveTo>
                  <a:pt x="46886" y="0"/>
                </a:moveTo>
                <a:lnTo>
                  <a:pt x="46886" y="97163"/>
                </a:lnTo>
                <a:lnTo>
                  <a:pt x="56457" y="90186"/>
                </a:lnTo>
                <a:lnTo>
                  <a:pt x="67641" y="85154"/>
                </a:lnTo>
                <a:lnTo>
                  <a:pt x="80439" y="82066"/>
                </a:lnTo>
                <a:lnTo>
                  <a:pt x="94850" y="80923"/>
                </a:lnTo>
                <a:lnTo>
                  <a:pt x="109924" y="81771"/>
                </a:lnTo>
                <a:lnTo>
                  <a:pt x="155805" y="105441"/>
                </a:lnTo>
                <a:lnTo>
                  <a:pt x="174013" y="151716"/>
                </a:lnTo>
                <a:lnTo>
                  <a:pt x="174311" y="282451"/>
                </a:lnTo>
                <a:lnTo>
                  <a:pt x="128180" y="282451"/>
                </a:lnTo>
                <a:lnTo>
                  <a:pt x="128180" y="160657"/>
                </a:lnTo>
                <a:lnTo>
                  <a:pt x="126315" y="147098"/>
                </a:lnTo>
                <a:lnTo>
                  <a:pt x="120720" y="135877"/>
                </a:lnTo>
                <a:lnTo>
                  <a:pt x="109260" y="126392"/>
                </a:lnTo>
                <a:lnTo>
                  <a:pt x="98016" y="121537"/>
                </a:lnTo>
                <a:lnTo>
                  <a:pt x="81373" y="121381"/>
                </a:lnTo>
                <a:lnTo>
                  <a:pt x="70314" y="123475"/>
                </a:lnTo>
                <a:lnTo>
                  <a:pt x="55807" y="131654"/>
                </a:lnTo>
                <a:lnTo>
                  <a:pt x="48237" y="138599"/>
                </a:lnTo>
                <a:lnTo>
                  <a:pt x="46886" y="282451"/>
                </a:lnTo>
                <a:lnTo>
                  <a:pt x="0" y="282451"/>
                </a:lnTo>
                <a:lnTo>
                  <a:pt x="0" y="11077"/>
                </a:lnTo>
                <a:lnTo>
                  <a:pt x="46886" y="0"/>
                </a:lnTo>
                <a:close/>
              </a:path>
            </a:pathLst>
          </a:custGeom>
          <a:ln w="581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erardwilliams.net/docs/Braga-Talbot%202009.pdf" TargetMode="External"/><Relationship Id="rId3" Type="http://schemas.openxmlformats.org/officeDocument/2006/relationships/hyperlink" Target="http://works.bepress.com/barbara_johnstone/40/" TargetMode="External"/><Relationship Id="rId4" Type="http://schemas.openxmlformats.org/officeDocument/2006/relationships/hyperlink" Target="http://www.youtube.com/watch?v=pLBw9nYI_Ks" TargetMode="External"/><Relationship Id="rId5" Type="http://schemas.openxmlformats.org/officeDocument/2006/relationships/image" Target="../media/image11.jp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15.jpg"/><Relationship Id="rId10" Type="http://schemas.openxmlformats.org/officeDocument/2006/relationships/notesSlide" Target="../notesSlides/notesSlide1.xml"/><Relationship Id="rId11" Type="http://schemas.openxmlformats.org/officeDocument/2006/relationships/slide" Target="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2259" y="1984584"/>
            <a:ext cx="186182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Ba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c</a:t>
            </a: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kg</a:t>
            </a:r>
            <a:r>
              <a:rPr dirty="0" sz="2750" spc="-65" b="1">
                <a:solidFill>
                  <a:srgbClr val="0C5A86"/>
                </a:solidFill>
                <a:latin typeface="Times"/>
                <a:cs typeface="Times"/>
              </a:rPr>
              <a:t>r</a:t>
            </a: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ound</a:t>
            </a:r>
            <a:endParaRPr sz="2750">
              <a:latin typeface="Times"/>
              <a:cs typeface="Time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32919" y="2330493"/>
            <a:ext cx="1832610" cy="0"/>
          </a:xfrm>
          <a:custGeom>
            <a:avLst/>
            <a:gdLst/>
            <a:ahLst/>
            <a:cxnLst/>
            <a:rect l="l" t="t" r="r" b="b"/>
            <a:pathLst>
              <a:path w="1832610" h="0">
                <a:moveTo>
                  <a:pt x="0" y="0"/>
                </a:moveTo>
                <a:lnTo>
                  <a:pt x="1832404" y="0"/>
                </a:lnTo>
              </a:path>
            </a:pathLst>
          </a:custGeom>
          <a:ln w="24538">
            <a:solidFill>
              <a:srgbClr val="026E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63437" y="2554275"/>
            <a:ext cx="5339080" cy="5563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004569">
              <a:lnSpc>
                <a:spcPct val="101800"/>
              </a:lnSpc>
            </a:pPr>
            <a:r>
              <a:rPr dirty="0" sz="1800" spc="10">
                <a:latin typeface="Trebuchet MS"/>
                <a:cs typeface="Trebuchet MS"/>
              </a:rPr>
              <a:t>C</a:t>
            </a:r>
            <a:r>
              <a:rPr dirty="0" sz="1800">
                <a:latin typeface="Trebuchet MS"/>
                <a:cs typeface="Trebuchet MS"/>
              </a:rPr>
              <a:t>onstructe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actio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</a:t>
            </a:r>
            <a:r>
              <a:rPr dirty="0" sz="1800">
                <a:latin typeface="Trebuchet MS"/>
                <a:cs typeface="Trebuchet MS"/>
              </a:rPr>
              <a:t>onstructed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dialogue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are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frequently-used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features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discourse</a:t>
            </a:r>
            <a:r>
              <a:rPr dirty="0" sz="1800" spc="5">
                <a:latin typeface="Trebuchet MS"/>
                <a:cs typeface="Trebuchet MS"/>
              </a:rPr>
              <a:t> in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American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Sign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Language.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Due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high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level</a:t>
            </a:r>
            <a:r>
              <a:rPr dirty="0" sz="1800" spc="5">
                <a:latin typeface="Trebuchet MS"/>
                <a:cs typeface="Trebuchet MS"/>
              </a:rPr>
              <a:t> of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vi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uosp</a:t>
            </a: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5">
                <a:latin typeface="Trebuchet MS"/>
                <a:cs typeface="Trebuchet MS"/>
              </a:rPr>
              <a:t>tial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or</a:t>
            </a:r>
            <a:r>
              <a:rPr dirty="0" sz="1800" spc="5">
                <a:latin typeface="Trebuchet MS"/>
                <a:cs typeface="Trebuchet MS"/>
              </a:rPr>
              <a:t>ientati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tha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acc</a:t>
            </a:r>
            <a:r>
              <a:rPr dirty="0" sz="1800" spc="5">
                <a:latin typeface="Trebuchet MS"/>
                <a:cs typeface="Trebuchet MS"/>
              </a:rPr>
              <a:t>ompanies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thes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5">
                <a:latin typeface="Trebuchet MS"/>
                <a:cs typeface="Trebuchet MS"/>
              </a:rPr>
              <a:t> featu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eters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an</a:t>
            </a:r>
            <a:r>
              <a:rPr dirty="0" sz="1800">
                <a:latin typeface="Trebuchet MS"/>
                <a:cs typeface="Trebuchet MS"/>
              </a:rPr>
              <a:t>sl</a:t>
            </a:r>
            <a:r>
              <a:rPr dirty="0" sz="1800" spc="5">
                <a:latin typeface="Trebuchet MS"/>
                <a:cs typeface="Trebuchet MS"/>
              </a:rPr>
              <a:t>ators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ha</a:t>
            </a:r>
            <a:r>
              <a:rPr dirty="0" sz="1800">
                <a:latin typeface="Trebuchet MS"/>
                <a:cs typeface="Trebuchet MS"/>
              </a:rPr>
              <a:t>v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often</a:t>
            </a:r>
            <a:r>
              <a:rPr dirty="0" sz="1800" spc="5">
                <a:latin typeface="Trebuchet MS"/>
                <a:cs typeface="Trebuchet MS"/>
              </a:rPr>
              <a:t> struggled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seamlessly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incorporate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utterances</a:t>
            </a:r>
            <a:r>
              <a:rPr dirty="0" sz="1800" spc="5">
                <a:latin typeface="Trebuchet MS"/>
                <a:cs typeface="Trebuchet MS"/>
              </a:rPr>
              <a:t> into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spoken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written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English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without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source</a:t>
            </a:r>
            <a:r>
              <a:rPr dirty="0" sz="1800" spc="5">
                <a:latin typeface="Trebuchet MS"/>
                <a:cs typeface="Trebuchet MS"/>
              </a:rPr>
              <a:t> language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intrusions.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question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hand,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then,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10" i="1">
                <a:latin typeface="Trebuchet MS"/>
                <a:cs typeface="Trebuchet MS"/>
              </a:rPr>
              <a:t>h</a:t>
            </a:r>
            <a:r>
              <a:rPr dirty="0" sz="1800" i="1">
                <a:latin typeface="Trebuchet MS"/>
                <a:cs typeface="Trebuchet MS"/>
              </a:rPr>
              <a:t>o</a:t>
            </a:r>
            <a:r>
              <a:rPr dirty="0" sz="1800" spc="10" i="1">
                <a:latin typeface="Trebuchet MS"/>
                <a:cs typeface="Trebuchet MS"/>
              </a:rPr>
              <a:t>w</a:t>
            </a:r>
            <a:r>
              <a:rPr dirty="0" sz="1800" spc="10" i="1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do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interpreters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work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with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CA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from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ASL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currently?</a:t>
            </a:r>
            <a:endParaRPr sz="1800">
              <a:latin typeface="Trebuchet MS"/>
              <a:cs typeface="Trebuchet MS"/>
            </a:endParaRPr>
          </a:p>
          <a:p>
            <a:pPr marL="12700" marR="12065" indent="1004569">
              <a:lnSpc>
                <a:spcPct val="101800"/>
              </a:lnSpc>
            </a:pPr>
            <a:r>
              <a:rPr dirty="0" sz="1800" spc="5">
                <a:latin typeface="Trebuchet MS"/>
                <a:cs typeface="Trebuchet MS"/>
              </a:rPr>
              <a:t>If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field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ASL/English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interpretation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learn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curren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pattern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ho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features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</a:t>
            </a:r>
            <a:r>
              <a:rPr dirty="0" sz="1800">
                <a:latin typeface="Trebuchet MS"/>
                <a:cs typeface="Trebuchet MS"/>
              </a:rPr>
              <a:t>ffec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etati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tr</a:t>
            </a:r>
            <a:r>
              <a:rPr dirty="0" sz="1800" spc="5">
                <a:latin typeface="Trebuchet MS"/>
                <a:cs typeface="Trebuchet MS"/>
              </a:rPr>
              <a:t>an</a:t>
            </a:r>
            <a:r>
              <a:rPr dirty="0" sz="1800">
                <a:latin typeface="Trebuchet MS"/>
                <a:cs typeface="Trebuchet MS"/>
              </a:rPr>
              <a:t>sl</a:t>
            </a:r>
            <a:r>
              <a:rPr dirty="0" sz="1800" spc="5">
                <a:latin typeface="Trebuchet MS"/>
                <a:cs typeface="Trebuchet MS"/>
              </a:rPr>
              <a:t>ati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</a:t>
            </a:r>
            <a:r>
              <a:rPr dirty="0" sz="1800">
                <a:latin typeface="Trebuchet MS"/>
                <a:cs typeface="Trebuchet MS"/>
              </a:rPr>
              <a:t>l</a:t>
            </a:r>
            <a:r>
              <a:rPr dirty="0" sz="1800" spc="5">
                <a:latin typeface="Trebuchet MS"/>
                <a:cs typeface="Trebuchet MS"/>
              </a:rPr>
              <a:t>ike,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then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pr</a:t>
            </a:r>
            <a:r>
              <a:rPr dirty="0" sz="1800">
                <a:latin typeface="Trebuchet MS"/>
                <a:cs typeface="Trebuchet MS"/>
              </a:rPr>
              <a:t>ofessi</a:t>
            </a:r>
            <a:r>
              <a:rPr dirty="0" sz="1800" spc="5">
                <a:latin typeface="Trebuchet MS"/>
                <a:cs typeface="Trebuchet MS"/>
              </a:rPr>
              <a:t>o</a:t>
            </a:r>
            <a:r>
              <a:rPr dirty="0" sz="1800">
                <a:latin typeface="Trebuchet MS"/>
                <a:cs typeface="Trebuchet MS"/>
              </a:rPr>
              <a:t>nal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educat</a:t>
            </a:r>
            <a:r>
              <a:rPr dirty="0" sz="1800" spc="5">
                <a:latin typeface="Trebuchet MS"/>
                <a:cs typeface="Trebuchet MS"/>
              </a:rPr>
              <a:t>ors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adap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their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current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approaches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best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manage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occurrences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5">
                <a:latin typeface="Trebuchet MS"/>
                <a:cs typeface="Trebuchet MS"/>
              </a:rPr>
              <a:t> CA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thei</a:t>
            </a:r>
            <a:r>
              <a:rPr dirty="0" sz="1800" spc="5">
                <a:latin typeface="Trebuchet MS"/>
                <a:cs typeface="Trebuchet MS"/>
              </a:rPr>
              <a:t>r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rk.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Thi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>
                <a:latin typeface="Trebuchet MS"/>
                <a:cs typeface="Trebuchet MS"/>
              </a:rPr>
              <a:t>ould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inevitabl</a:t>
            </a:r>
            <a:r>
              <a:rPr dirty="0" sz="1800" spc="-220">
                <a:latin typeface="Trebuchet MS"/>
                <a:cs typeface="Trebuchet MS"/>
              </a:rPr>
              <a:t>y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5">
                <a:latin typeface="Trebuchet MS"/>
                <a:cs typeface="Trebuchet MS"/>
              </a:rPr>
              <a:t> lead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improv</a:t>
            </a:r>
            <a:r>
              <a:rPr dirty="0" sz="1800" spc="10">
                <a:latin typeface="Trebuchet MS"/>
                <a:cs typeface="Trebuchet MS"/>
              </a:rPr>
              <a:t>ed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nterpretat</a:t>
            </a:r>
            <a:r>
              <a:rPr dirty="0" sz="1800">
                <a:latin typeface="Trebuchet MS"/>
                <a:cs typeface="Trebuchet MS"/>
              </a:rPr>
              <a:t>io</a:t>
            </a:r>
            <a:r>
              <a:rPr dirty="0" sz="1800" spc="5">
                <a:latin typeface="Trebuchet MS"/>
                <a:cs typeface="Trebuchet MS"/>
              </a:rPr>
              <a:t>ns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translat</a:t>
            </a:r>
            <a:r>
              <a:rPr dirty="0" sz="1800">
                <a:latin typeface="Trebuchet MS"/>
                <a:cs typeface="Trebuchet MS"/>
              </a:rPr>
              <a:t>io</a:t>
            </a:r>
            <a:r>
              <a:rPr dirty="0" sz="1800" spc="5">
                <a:latin typeface="Trebuchet MS"/>
                <a:cs typeface="Trebuchet MS"/>
              </a:rPr>
              <a:t>ns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whic</a:t>
            </a:r>
            <a:r>
              <a:rPr dirty="0" sz="1800" spc="5">
                <a:latin typeface="Trebuchet MS"/>
                <a:cs typeface="Trebuchet MS"/>
              </a:rPr>
              <a:t>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>
                <a:latin typeface="Trebuchet MS"/>
                <a:cs typeface="Trebuchet MS"/>
              </a:rPr>
              <a:t>oul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hav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direct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sitive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impact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c</a:t>
            </a:r>
            <a:r>
              <a:rPr dirty="0" sz="1800">
                <a:latin typeface="Trebuchet MS"/>
                <a:cs typeface="Trebuchet MS"/>
              </a:rPr>
              <a:t>onsumer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interpretatio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translati</a:t>
            </a:r>
            <a:r>
              <a:rPr dirty="0" sz="1800" spc="5">
                <a:latin typeface="Trebuchet MS"/>
                <a:cs typeface="Trebuchet MS"/>
              </a:rPr>
              <a:t>on</a:t>
            </a:r>
            <a:r>
              <a:rPr dirty="0" sz="1800" spc="5">
                <a:latin typeface="Trebuchet MS"/>
                <a:cs typeface="Trebuchet MS"/>
              </a:rPr>
              <a:t> servic</a:t>
            </a:r>
            <a:r>
              <a:rPr dirty="0" sz="1800">
                <a:latin typeface="Trebuchet MS"/>
                <a:cs typeface="Trebuchet MS"/>
              </a:rPr>
              <a:t>e</a:t>
            </a:r>
            <a:r>
              <a:rPr dirty="0" sz="1800" spc="5">
                <a:latin typeface="Trebuchet MS"/>
                <a:cs typeface="Trebuchet MS"/>
              </a:rPr>
              <a:t>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1247" y="8477097"/>
            <a:ext cx="1983739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5" b="1">
                <a:solidFill>
                  <a:srgbClr val="0C5A86"/>
                </a:solidFill>
                <a:latin typeface="Times"/>
                <a:cs typeface="Times"/>
              </a:rPr>
              <a:t>Me</a:t>
            </a: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thodology</a:t>
            </a:r>
            <a:endParaRPr sz="2750">
              <a:latin typeface="Times"/>
              <a:cs typeface="Time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4748" y="8823006"/>
            <a:ext cx="1966595" cy="0"/>
          </a:xfrm>
          <a:custGeom>
            <a:avLst/>
            <a:gdLst/>
            <a:ahLst/>
            <a:cxnLst/>
            <a:rect l="l" t="t" r="r" b="b"/>
            <a:pathLst>
              <a:path w="1966595" h="0">
                <a:moveTo>
                  <a:pt x="0" y="0"/>
                </a:moveTo>
                <a:lnTo>
                  <a:pt x="1966199" y="0"/>
                </a:lnTo>
              </a:path>
            </a:pathLst>
          </a:custGeom>
          <a:ln w="24538">
            <a:solidFill>
              <a:srgbClr val="026E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63437" y="9046409"/>
            <a:ext cx="5135245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331470" algn="l"/>
              </a:tabLst>
            </a:pPr>
            <a:r>
              <a:rPr dirty="0" sz="1800" spc="-260">
                <a:solidFill>
                  <a:srgbClr val="262626"/>
                </a:solidFill>
                <a:latin typeface="Al Bayan"/>
                <a:cs typeface="Al Bayan"/>
              </a:rPr>
              <a:t>•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 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		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-9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17-</a:t>
            </a:r>
            <a:r>
              <a:rPr dirty="0" sz="1800" spc="15">
                <a:solidFill>
                  <a:srgbClr val="262626"/>
                </a:solidFill>
                <a:latin typeface="Trebuchet MS"/>
                <a:cs typeface="Trebuchet MS"/>
              </a:rPr>
              <a:t>m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inut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cord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d</a:t>
            </a:r>
            <a:r>
              <a:rPr dirty="0" sz="1800" spc="-2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TEDx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lecture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given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by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Ma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ika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-50">
                <a:solidFill>
                  <a:srgbClr val="262626"/>
                </a:solidFill>
                <a:latin typeface="Trebuchet MS"/>
                <a:cs typeface="Trebuchet MS"/>
              </a:rPr>
              <a:t>K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ovacs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-H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ouliha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th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Univers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ity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f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262626"/>
                </a:solidFill>
                <a:latin typeface="Trebuchet MS"/>
                <a:cs typeface="Trebuchet MS"/>
              </a:rPr>
              <a:t>W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in-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M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ilwaukee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was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analy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z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fo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t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he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u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of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CA/CD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</a:t>
            </a:r>
            <a:r>
              <a:rPr dirty="0" sz="1800" spc="-9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ASL.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3437" y="10442528"/>
            <a:ext cx="5231130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274320" algn="l"/>
              </a:tabLst>
            </a:pPr>
            <a:r>
              <a:rPr dirty="0" sz="1800" spc="-260">
                <a:solidFill>
                  <a:srgbClr val="262626"/>
                </a:solidFill>
                <a:latin typeface="Al Bayan"/>
                <a:cs typeface="Al Bayan"/>
              </a:rPr>
              <a:t>•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 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	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All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uses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of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CA/CD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were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transcribed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using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computer-based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program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called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ELAN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and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su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bs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q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uently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transposed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i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nto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-70">
                <a:solidFill>
                  <a:srgbClr val="262626"/>
                </a:solidFill>
                <a:latin typeface="Trebuchet MS"/>
                <a:cs typeface="Trebuchet MS"/>
              </a:rPr>
              <a:t>W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ord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doc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u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m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ent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using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semi-standard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glossing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methods.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3437" y="11838646"/>
            <a:ext cx="5295265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274320" algn="l"/>
              </a:tabLst>
            </a:pPr>
            <a:r>
              <a:rPr dirty="0" sz="1800" spc="-260">
                <a:solidFill>
                  <a:srgbClr val="262626"/>
                </a:solidFill>
                <a:latin typeface="Al Bayan"/>
                <a:cs typeface="Al Bayan"/>
              </a:rPr>
              <a:t>•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 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	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Instances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of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CA/CD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were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grouped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into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single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t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an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ipti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ba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th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p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ente</a:t>
            </a:r>
            <a:r>
              <a:rPr dirty="0" sz="1800" spc="-25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-125">
                <a:solidFill>
                  <a:srgbClr val="262626"/>
                </a:solidFill>
                <a:latin typeface="Trebuchet MS"/>
                <a:cs typeface="Trebuchet MS"/>
              </a:rPr>
              <a:t>’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s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initiati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an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mp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l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etion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f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oncep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we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l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l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when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she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returned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to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standard,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monologic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discourse.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3437" y="13234765"/>
            <a:ext cx="5299075" cy="8172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274320" algn="l"/>
              </a:tabLst>
            </a:pPr>
            <a:r>
              <a:rPr dirty="0" sz="1800" spc="-260">
                <a:solidFill>
                  <a:srgbClr val="262626"/>
                </a:solidFill>
                <a:latin typeface="Al Bayan"/>
                <a:cs typeface="Al Bayan"/>
              </a:rPr>
              <a:t>•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 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	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A</a:t>
            </a:r>
            <a:r>
              <a:rPr dirty="0" sz="1800" spc="-9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total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of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21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tran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sc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ri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p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tions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w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ere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c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reated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and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ana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l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y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ze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t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f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an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y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patte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ns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h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utte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ances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of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CA/CD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are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conveyed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idiomatic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English.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56748" y="8686195"/>
            <a:ext cx="1647189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R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e</a:t>
            </a:r>
            <a:r>
              <a:rPr dirty="0" sz="2750" spc="-10" b="1">
                <a:solidFill>
                  <a:srgbClr val="0C5A86"/>
                </a:solidFill>
                <a:latin typeface="Times"/>
                <a:cs typeface="Times"/>
              </a:rPr>
              <a:t>f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e</a:t>
            </a:r>
            <a:r>
              <a:rPr dirty="0" sz="2750" spc="-65" b="1">
                <a:solidFill>
                  <a:srgbClr val="0C5A86"/>
                </a:solidFill>
                <a:latin typeface="Times"/>
                <a:cs typeface="Times"/>
              </a:rPr>
              <a:t>r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e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n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ce</a:t>
            </a: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s</a:t>
            </a:r>
            <a:endParaRPr sz="2750">
              <a:latin typeface="Times"/>
              <a:cs typeface="Time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670483" y="9032104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4" h="0">
                <a:moveTo>
                  <a:pt x="0" y="0"/>
                </a:moveTo>
                <a:lnTo>
                  <a:pt x="1617170" y="0"/>
                </a:lnTo>
              </a:path>
            </a:pathLst>
          </a:custGeom>
          <a:ln w="24538">
            <a:solidFill>
              <a:srgbClr val="026E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790474" y="9241422"/>
            <a:ext cx="5304155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dirty="0" sz="1200" spc="20">
                <a:latin typeface="Trebuchet MS"/>
                <a:cs typeface="Trebuchet MS"/>
              </a:rPr>
              <a:t>B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aga,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200">
                <a:latin typeface="Trebuchet MS"/>
                <a:cs typeface="Trebuchet MS"/>
              </a:rPr>
              <a:t>T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5">
                <a:latin typeface="Trebuchet MS"/>
                <a:cs typeface="Trebuchet MS"/>
              </a:rPr>
              <a:t>&amp;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-145">
                <a:latin typeface="Trebuchet MS"/>
                <a:cs typeface="Trebuchet MS"/>
              </a:rPr>
              <a:t>T</a:t>
            </a:r>
            <a:r>
              <a:rPr dirty="0" sz="1200" spc="15">
                <a:latin typeface="Trebuchet MS"/>
                <a:cs typeface="Trebuchet MS"/>
              </a:rPr>
              <a:t>alb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0">
                <a:latin typeface="Trebuchet MS"/>
                <a:cs typeface="Trebuchet MS"/>
              </a:rPr>
              <a:t>t,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E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(2009).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C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nst</a:t>
            </a:r>
            <a:r>
              <a:rPr dirty="0" sz="1200" spc="10" i="1">
                <a:latin typeface="Trebuchet MS"/>
                <a:cs typeface="Trebuchet MS"/>
              </a:rPr>
              <a:t>ru</a:t>
            </a:r>
            <a:r>
              <a:rPr dirty="0" sz="1200" spc="15" i="1">
                <a:latin typeface="Trebuchet MS"/>
                <a:cs typeface="Trebuchet MS"/>
              </a:rPr>
              <a:t>cted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act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and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const</a:t>
            </a:r>
            <a:r>
              <a:rPr dirty="0" sz="1200" spc="10" i="1">
                <a:latin typeface="Trebuchet MS"/>
                <a:cs typeface="Trebuchet MS"/>
              </a:rPr>
              <a:t>ru</a:t>
            </a:r>
            <a:r>
              <a:rPr dirty="0" sz="1200" spc="15" i="1">
                <a:latin typeface="Trebuchet MS"/>
                <a:cs typeface="Trebuchet MS"/>
              </a:rPr>
              <a:t>cted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d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al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gue</a:t>
            </a:r>
            <a:r>
              <a:rPr dirty="0" sz="1200" spc="15" i="1">
                <a:latin typeface="Trebuchet MS"/>
                <a:cs typeface="Trebuchet MS"/>
              </a:rPr>
              <a:t> and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lexical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va</a:t>
            </a:r>
            <a:r>
              <a:rPr dirty="0" sz="1200" spc="5" i="1">
                <a:latin typeface="Trebuchet MS"/>
                <a:cs typeface="Trebuchet MS"/>
              </a:rPr>
              <a:t>ri</a:t>
            </a:r>
            <a:r>
              <a:rPr dirty="0" sz="1200" spc="15" i="1">
                <a:latin typeface="Trebuchet MS"/>
                <a:cs typeface="Trebuchet MS"/>
              </a:rPr>
              <a:t>at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black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ASL.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R</a:t>
            </a:r>
            <a:r>
              <a:rPr dirty="0" sz="1200" spc="10">
                <a:latin typeface="Trebuchet MS"/>
                <a:cs typeface="Trebuchet MS"/>
              </a:rPr>
              <a:t>etr</a:t>
            </a:r>
            <a:r>
              <a:rPr dirty="0" sz="1200" spc="15">
                <a:latin typeface="Trebuchet MS"/>
                <a:cs typeface="Trebuchet MS"/>
              </a:rPr>
              <a:t>ie</a:t>
            </a:r>
            <a:r>
              <a:rPr dirty="0" sz="1200" spc="10">
                <a:latin typeface="Trebuchet MS"/>
                <a:cs typeface="Trebuchet MS"/>
              </a:rPr>
              <a:t>ve</a:t>
            </a:r>
            <a:r>
              <a:rPr dirty="0" sz="1200" spc="20">
                <a:latin typeface="Trebuchet MS"/>
                <a:cs typeface="Trebuchet MS"/>
              </a:rPr>
              <a:t>d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5">
                <a:latin typeface="Trebuchet MS"/>
                <a:cs typeface="Trebuchet MS"/>
              </a:rPr>
              <a:t>fro</a:t>
            </a:r>
            <a:r>
              <a:rPr dirty="0" sz="1200" spc="25">
                <a:latin typeface="Trebuchet MS"/>
                <a:cs typeface="Trebuchet MS"/>
              </a:rPr>
              <a:t>m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http://</a:t>
            </a:r>
            <a:r>
              <a:rPr dirty="0" sz="1200" spc="5">
                <a:latin typeface="Trebuchet MS"/>
                <a:cs typeface="Trebuchet MS"/>
              </a:rPr>
              <a:t> </a:t>
            </a:r>
            <a:r>
              <a:rPr dirty="0" sz="1200" spc="25">
                <a:latin typeface="Trebuchet MS"/>
                <a:cs typeface="Trebuchet MS"/>
                <a:hlinkClick r:id="rId2"/>
              </a:rPr>
              <a:t>ww</a:t>
            </a:r>
            <a:r>
              <a:rPr dirty="0" sz="1200" spc="-110">
                <a:latin typeface="Trebuchet MS"/>
                <a:cs typeface="Trebuchet MS"/>
                <a:hlinkClick r:id="rId2"/>
              </a:rPr>
              <a:t>w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.ge</a:t>
            </a:r>
            <a:r>
              <a:rPr dirty="0" sz="1200" spc="5">
                <a:latin typeface="Trebuchet MS"/>
                <a:cs typeface="Trebuchet MS"/>
                <a:hlinkClick r:id="rId2"/>
              </a:rPr>
              <a:t>r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a</a:t>
            </a:r>
            <a:r>
              <a:rPr dirty="0" sz="1200" spc="5">
                <a:latin typeface="Trebuchet MS"/>
                <a:cs typeface="Trebuchet MS"/>
                <a:hlinkClick r:id="rId2"/>
              </a:rPr>
              <a:t>r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dwilliams.ne</a:t>
            </a:r>
            <a:r>
              <a:rPr dirty="0" sz="1200" spc="5">
                <a:latin typeface="Trebuchet MS"/>
                <a:cs typeface="Trebuchet MS"/>
                <a:hlinkClick r:id="rId2"/>
              </a:rPr>
              <a:t>t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/d</a:t>
            </a:r>
            <a:r>
              <a:rPr dirty="0" sz="1200" spc="10">
                <a:latin typeface="Trebuchet MS"/>
                <a:cs typeface="Trebuchet MS"/>
                <a:hlinkClick r:id="rId2"/>
              </a:rPr>
              <a:t>o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cs/B</a:t>
            </a:r>
            <a:r>
              <a:rPr dirty="0" sz="1200" spc="5">
                <a:latin typeface="Trebuchet MS"/>
                <a:cs typeface="Trebuchet MS"/>
                <a:hlinkClick r:id="rId2"/>
              </a:rPr>
              <a:t>r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aga-</a:t>
            </a:r>
            <a:r>
              <a:rPr dirty="0" sz="1200" spc="-145">
                <a:latin typeface="Trebuchet MS"/>
                <a:cs typeface="Trebuchet MS"/>
                <a:hlinkClick r:id="rId2"/>
              </a:rPr>
              <a:t>T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alb</a:t>
            </a:r>
            <a:r>
              <a:rPr dirty="0" sz="1200" spc="10">
                <a:latin typeface="Trebuchet MS"/>
                <a:cs typeface="Trebuchet MS"/>
                <a:hlinkClick r:id="rId2"/>
              </a:rPr>
              <a:t>o</a:t>
            </a:r>
            <a:r>
              <a:rPr dirty="0" sz="1200" spc="15">
                <a:latin typeface="Trebuchet MS"/>
                <a:cs typeface="Trebuchet MS"/>
                <a:hlinkClick r:id="rId2"/>
              </a:rPr>
              <a:t>t%202009.pd</a:t>
            </a:r>
            <a:r>
              <a:rPr dirty="0" sz="1200" spc="5">
                <a:latin typeface="Trebuchet MS"/>
                <a:cs typeface="Trebuchet MS"/>
                <a:hlinkClick r:id="rId2"/>
              </a:rPr>
              <a:t>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90474" y="9991835"/>
            <a:ext cx="5203190" cy="560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dirty="0" sz="1200" spc="15">
                <a:latin typeface="Trebuchet MS"/>
                <a:cs typeface="Trebuchet MS"/>
              </a:rPr>
              <a:t>John</a:t>
            </a:r>
            <a:r>
              <a:rPr dirty="0" sz="1200" spc="5">
                <a:latin typeface="Trebuchet MS"/>
                <a:cs typeface="Trebuchet MS"/>
              </a:rPr>
              <a:t>s</a:t>
            </a:r>
            <a:r>
              <a:rPr dirty="0" sz="1200" spc="15">
                <a:latin typeface="Trebuchet MS"/>
                <a:cs typeface="Trebuchet MS"/>
              </a:rPr>
              <a:t>ton</a:t>
            </a:r>
            <a:r>
              <a:rPr dirty="0" sz="1200" spc="10">
                <a:latin typeface="Trebuchet MS"/>
                <a:cs typeface="Trebuchet MS"/>
              </a:rPr>
              <a:t>e</a:t>
            </a:r>
            <a:r>
              <a:rPr dirty="0" sz="1200" spc="10">
                <a:latin typeface="Trebuchet MS"/>
                <a:cs typeface="Trebuchet MS"/>
              </a:rPr>
              <a:t>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B.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(1986)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A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guments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w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th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Khome</a:t>
            </a:r>
            <a:r>
              <a:rPr dirty="0" sz="1200" spc="10" i="1">
                <a:latin typeface="Trebuchet MS"/>
                <a:cs typeface="Trebuchet MS"/>
              </a:rPr>
              <a:t>n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0" i="1">
                <a:latin typeface="Trebuchet MS"/>
                <a:cs typeface="Trebuchet MS"/>
              </a:rPr>
              <a:t>: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het</a:t>
            </a:r>
            <a:r>
              <a:rPr dirty="0" sz="1200" spc="10" i="1">
                <a:latin typeface="Trebuchet MS"/>
                <a:cs typeface="Trebuchet MS"/>
              </a:rPr>
              <a:t>ori</a:t>
            </a:r>
            <a:r>
              <a:rPr dirty="0" sz="1200" spc="15" i="1">
                <a:latin typeface="Trebuchet MS"/>
                <a:cs typeface="Trebuchet MS"/>
              </a:rPr>
              <a:t>cal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 i="1">
                <a:latin typeface="Trebuchet MS"/>
                <a:cs typeface="Trebuchet MS"/>
              </a:rPr>
              <a:t>s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t</a:t>
            </a:r>
            <a:r>
              <a:rPr dirty="0" sz="1200" spc="10" i="1">
                <a:latin typeface="Trebuchet MS"/>
                <a:cs typeface="Trebuchet MS"/>
              </a:rPr>
              <a:t>u</a:t>
            </a:r>
            <a:r>
              <a:rPr dirty="0" sz="1200" spc="15" i="1">
                <a:latin typeface="Trebuchet MS"/>
                <a:cs typeface="Trebuchet MS"/>
              </a:rPr>
              <a:t>at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5" i="1">
                <a:latin typeface="Trebuchet MS"/>
                <a:cs typeface="Trebuchet MS"/>
              </a:rPr>
              <a:t> pe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0" i="1">
                <a:latin typeface="Trebuchet MS"/>
                <a:cs typeface="Trebuchet MS"/>
              </a:rPr>
              <a:t>s</a:t>
            </a:r>
            <a:r>
              <a:rPr dirty="0" sz="1200" spc="10" i="1">
                <a:latin typeface="Trebuchet MS"/>
                <a:cs typeface="Trebuchet MS"/>
              </a:rPr>
              <a:t>u</a:t>
            </a:r>
            <a:r>
              <a:rPr dirty="0" sz="1200" spc="15" i="1">
                <a:latin typeface="Trebuchet MS"/>
                <a:cs typeface="Trebuchet MS"/>
              </a:rPr>
              <a:t>as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ve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style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 i="1">
                <a:latin typeface="Trebuchet MS"/>
                <a:cs typeface="Trebuchet MS"/>
              </a:rPr>
              <a:t>cro</a:t>
            </a:r>
            <a:r>
              <a:rPr dirty="0" sz="1200" spc="15" i="1">
                <a:latin typeface="Trebuchet MS"/>
                <a:cs typeface="Trebuchet MS"/>
              </a:rPr>
              <a:t>ss-cult</a:t>
            </a:r>
            <a:r>
              <a:rPr dirty="0" sz="1200" spc="10" i="1">
                <a:latin typeface="Trebuchet MS"/>
                <a:cs typeface="Trebuchet MS"/>
              </a:rPr>
              <a:t>ur</a:t>
            </a:r>
            <a:r>
              <a:rPr dirty="0" sz="1200" spc="15" i="1">
                <a:latin typeface="Trebuchet MS"/>
                <a:cs typeface="Trebuchet MS"/>
              </a:rPr>
              <a:t>al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pe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spect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ve.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145">
                <a:latin typeface="Trebuchet MS"/>
                <a:cs typeface="Trebuchet MS"/>
              </a:rPr>
              <a:t>T</a:t>
            </a:r>
            <a:r>
              <a:rPr dirty="0" sz="1200" spc="15">
                <a:latin typeface="Trebuchet MS"/>
                <a:cs typeface="Trebuchet MS"/>
              </a:rPr>
              <a:t>ext,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6:171-187.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et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ieved</a:t>
            </a:r>
            <a:r>
              <a:rPr dirty="0" sz="1200" spc="15">
                <a:latin typeface="Trebuchet MS"/>
                <a:cs typeface="Trebuchet MS"/>
              </a:rPr>
              <a:t> from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  <a:hlinkClick r:id="rId3"/>
              </a:rPr>
              <a:t>http:/</a:t>
            </a:r>
            <a:r>
              <a:rPr dirty="0" sz="1200" spc="10">
                <a:latin typeface="Trebuchet MS"/>
                <a:cs typeface="Trebuchet MS"/>
                <a:hlinkClick r:id="rId3"/>
              </a:rPr>
              <a:t>/</a:t>
            </a:r>
            <a:r>
              <a:rPr dirty="0" sz="1200" spc="25">
                <a:latin typeface="Trebuchet MS"/>
                <a:cs typeface="Trebuchet MS"/>
                <a:hlinkClick r:id="rId3"/>
              </a:rPr>
              <a:t>w</a:t>
            </a:r>
            <a:r>
              <a:rPr dirty="0" sz="1200" spc="10">
                <a:latin typeface="Trebuchet MS"/>
                <a:cs typeface="Trebuchet MS"/>
                <a:hlinkClick r:id="rId3"/>
              </a:rPr>
              <a:t>o</a:t>
            </a:r>
            <a:r>
              <a:rPr dirty="0" sz="1200" spc="15">
                <a:latin typeface="Trebuchet MS"/>
                <a:cs typeface="Trebuchet MS"/>
                <a:hlinkClick r:id="rId3"/>
              </a:rPr>
              <a:t>rks.bepress.c</a:t>
            </a:r>
            <a:r>
              <a:rPr dirty="0" sz="1200" spc="5">
                <a:latin typeface="Trebuchet MS"/>
                <a:cs typeface="Trebuchet MS"/>
                <a:hlinkClick r:id="rId3"/>
              </a:rPr>
              <a:t>o</a:t>
            </a:r>
            <a:r>
              <a:rPr dirty="0" sz="1200" spc="15">
                <a:latin typeface="Trebuchet MS"/>
                <a:cs typeface="Trebuchet MS"/>
                <a:hlinkClick r:id="rId3"/>
              </a:rPr>
              <a:t>m/barbara_j</a:t>
            </a:r>
            <a:r>
              <a:rPr dirty="0" sz="1200" spc="10">
                <a:latin typeface="Trebuchet MS"/>
                <a:cs typeface="Trebuchet MS"/>
                <a:hlinkClick r:id="rId3"/>
              </a:rPr>
              <a:t>ohnst</a:t>
            </a:r>
            <a:r>
              <a:rPr dirty="0" sz="1200" spc="15">
                <a:latin typeface="Trebuchet MS"/>
                <a:cs typeface="Trebuchet MS"/>
                <a:hlinkClick r:id="rId3"/>
              </a:rPr>
              <a:t>o</a:t>
            </a:r>
            <a:r>
              <a:rPr dirty="0" sz="1200" spc="10">
                <a:latin typeface="Trebuchet MS"/>
                <a:cs typeface="Trebuchet MS"/>
                <a:hlinkClick r:id="rId3"/>
              </a:rPr>
              <a:t>n</a:t>
            </a:r>
            <a:r>
              <a:rPr dirty="0" sz="1200" spc="15">
                <a:latin typeface="Trebuchet MS"/>
                <a:cs typeface="Trebuchet MS"/>
                <a:hlinkClick r:id="rId3"/>
              </a:rPr>
              <a:t>e</a:t>
            </a:r>
            <a:r>
              <a:rPr dirty="0" sz="1200" spc="10">
                <a:latin typeface="Trebuchet MS"/>
                <a:cs typeface="Trebuchet MS"/>
                <a:hlinkClick r:id="rId3"/>
              </a:rPr>
              <a:t>/40/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90474" y="10748065"/>
            <a:ext cx="4988560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dirty="0" sz="1200" spc="-30">
                <a:latin typeface="Trebuchet MS"/>
                <a:cs typeface="Trebuchet MS"/>
              </a:rPr>
              <a:t>K</a:t>
            </a:r>
            <a:r>
              <a:rPr dirty="0" sz="1200" spc="5">
                <a:latin typeface="Trebuchet MS"/>
                <a:cs typeface="Trebuchet MS"/>
              </a:rPr>
              <a:t>o</a:t>
            </a:r>
            <a:r>
              <a:rPr dirty="0" sz="1200" spc="10">
                <a:latin typeface="Trebuchet MS"/>
                <a:cs typeface="Trebuchet MS"/>
              </a:rPr>
              <a:t>v</a:t>
            </a:r>
            <a:r>
              <a:rPr dirty="0" sz="1200" spc="15">
                <a:latin typeface="Trebuchet MS"/>
                <a:cs typeface="Trebuchet MS"/>
              </a:rPr>
              <a:t>ac</a:t>
            </a:r>
            <a:r>
              <a:rPr dirty="0" sz="1200" spc="5">
                <a:latin typeface="Trebuchet MS"/>
                <a:cs typeface="Trebuchet MS"/>
              </a:rPr>
              <a:t>s</a:t>
            </a:r>
            <a:r>
              <a:rPr dirty="0" sz="1200" spc="15">
                <a:latin typeface="Trebuchet MS"/>
                <a:cs typeface="Trebuchet MS"/>
              </a:rPr>
              <a:t>-H</a:t>
            </a:r>
            <a:r>
              <a:rPr dirty="0" sz="1200" spc="10">
                <a:latin typeface="Trebuchet MS"/>
                <a:cs typeface="Trebuchet MS"/>
              </a:rPr>
              <a:t>ouliha</a:t>
            </a:r>
            <a:r>
              <a:rPr dirty="0" sz="1200" spc="15">
                <a:latin typeface="Trebuchet MS"/>
                <a:cs typeface="Trebuchet MS"/>
              </a:rPr>
              <a:t>n,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M.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(2015,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N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20">
                <a:latin typeface="Trebuchet MS"/>
                <a:cs typeface="Trebuchet MS"/>
              </a:rPr>
              <a:t>vembe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10).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Dea</a:t>
            </a:r>
            <a:r>
              <a:rPr dirty="0" sz="1200" spc="5">
                <a:latin typeface="Trebuchet MS"/>
                <a:cs typeface="Trebuchet MS"/>
              </a:rPr>
              <a:t>f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ide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0">
                <a:latin typeface="Trebuchet MS"/>
                <a:cs typeface="Trebuchet MS"/>
              </a:rPr>
              <a:t>l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5">
                <a:latin typeface="Trebuchet MS"/>
                <a:cs typeface="Trebuchet MS"/>
              </a:rPr>
              <a:t>g</a:t>
            </a:r>
            <a:r>
              <a:rPr dirty="0" sz="1200" spc="-140">
                <a:latin typeface="Trebuchet MS"/>
                <a:cs typeface="Trebuchet MS"/>
              </a:rPr>
              <a:t>y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[</a:t>
            </a:r>
            <a:r>
              <a:rPr dirty="0" sz="1200" spc="-5">
                <a:latin typeface="Trebuchet MS"/>
                <a:cs typeface="Trebuchet MS"/>
              </a:rPr>
              <a:t>V</a:t>
            </a:r>
            <a:r>
              <a:rPr dirty="0" sz="1200" spc="15">
                <a:latin typeface="Trebuchet MS"/>
                <a:cs typeface="Trebuchet MS"/>
              </a:rPr>
              <a:t>ideo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File].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et</a:t>
            </a:r>
            <a:r>
              <a:rPr dirty="0" sz="1200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ie</a:t>
            </a:r>
            <a:r>
              <a:rPr dirty="0" sz="1200" spc="10">
                <a:latin typeface="Trebuchet MS"/>
                <a:cs typeface="Trebuchet MS"/>
              </a:rPr>
              <a:t>v</a:t>
            </a:r>
            <a:r>
              <a:rPr dirty="0" sz="1200" spc="15">
                <a:latin typeface="Trebuchet MS"/>
                <a:cs typeface="Trebuchet MS"/>
              </a:rPr>
              <a:t>ed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5">
                <a:latin typeface="Trebuchet MS"/>
                <a:cs typeface="Trebuchet MS"/>
              </a:rPr>
              <a:t>fro</a:t>
            </a:r>
            <a:r>
              <a:rPr dirty="0" sz="1200" spc="25">
                <a:latin typeface="Trebuchet MS"/>
                <a:cs typeface="Trebuchet MS"/>
              </a:rPr>
              <a:t>m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http</a:t>
            </a:r>
            <a:r>
              <a:rPr dirty="0" sz="1200" spc="5">
                <a:latin typeface="Trebuchet MS"/>
                <a:cs typeface="Trebuchet MS"/>
              </a:rPr>
              <a:t>s</a:t>
            </a:r>
            <a:r>
              <a:rPr dirty="0" sz="1200" spc="15">
                <a:latin typeface="Trebuchet MS"/>
                <a:cs typeface="Trebuchet MS"/>
              </a:rPr>
              <a:t>:/</a:t>
            </a:r>
            <a:r>
              <a:rPr dirty="0" sz="1200" spc="10">
                <a:latin typeface="Trebuchet MS"/>
                <a:cs typeface="Trebuchet MS"/>
              </a:rPr>
              <a:t>/</a:t>
            </a:r>
            <a:r>
              <a:rPr dirty="0" sz="1200" spc="25">
                <a:latin typeface="Trebuchet MS"/>
                <a:cs typeface="Trebuchet MS"/>
                <a:hlinkClick r:id="rId4"/>
              </a:rPr>
              <a:t>w</a:t>
            </a:r>
            <a:r>
              <a:rPr dirty="0" sz="1200" spc="20">
                <a:latin typeface="Trebuchet MS"/>
                <a:cs typeface="Trebuchet MS"/>
                <a:hlinkClick r:id="rId4"/>
              </a:rPr>
              <a:t>w</a:t>
            </a:r>
            <a:r>
              <a:rPr dirty="0" sz="1200" spc="-110">
                <a:latin typeface="Trebuchet MS"/>
                <a:cs typeface="Trebuchet MS"/>
                <a:hlinkClick r:id="rId4"/>
              </a:rPr>
              <a:t>w</a:t>
            </a:r>
            <a:r>
              <a:rPr dirty="0" sz="1200" spc="10">
                <a:latin typeface="Trebuchet MS"/>
                <a:cs typeface="Trebuchet MS"/>
                <a:hlinkClick r:id="rId4"/>
              </a:rPr>
              <a:t>.youtube.c</a:t>
            </a:r>
            <a:r>
              <a:rPr dirty="0" sz="1200" spc="15">
                <a:latin typeface="Trebuchet MS"/>
                <a:cs typeface="Trebuchet MS"/>
                <a:hlinkClick r:id="rId4"/>
              </a:rPr>
              <a:t>om/watch?v=pL</a:t>
            </a:r>
            <a:r>
              <a:rPr dirty="0" sz="1200" spc="15">
                <a:latin typeface="Trebuchet MS"/>
                <a:cs typeface="Trebuchet MS"/>
                <a:hlinkClick r:id="rId4"/>
              </a:rPr>
              <a:t>B</a:t>
            </a:r>
            <a:r>
              <a:rPr dirty="0" sz="1200" spc="15">
                <a:latin typeface="Trebuchet MS"/>
                <a:cs typeface="Trebuchet MS"/>
                <a:hlinkClick r:id="rId4"/>
              </a:rPr>
              <a:t>w9nYI_</a:t>
            </a:r>
            <a:r>
              <a:rPr dirty="0" sz="1200" spc="15">
                <a:latin typeface="Trebuchet MS"/>
                <a:cs typeface="Trebuchet MS"/>
                <a:hlinkClick r:id="rId4"/>
              </a:rPr>
              <a:t>K</a:t>
            </a:r>
            <a:r>
              <a:rPr dirty="0" sz="1200" spc="10">
                <a:latin typeface="Trebuchet MS"/>
                <a:cs typeface="Trebuchet MS"/>
                <a:hlinkClick r:id="rId4"/>
              </a:rPr>
              <a:t>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90474" y="11312331"/>
            <a:ext cx="5375910" cy="560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dirty="0" sz="1200" spc="15">
                <a:latin typeface="Trebuchet MS"/>
                <a:cs typeface="Trebuchet MS"/>
              </a:rPr>
              <a:t>Met</a:t>
            </a:r>
            <a:r>
              <a:rPr dirty="0" sz="1200" spc="10">
                <a:latin typeface="Trebuchet MS"/>
                <a:cs typeface="Trebuchet MS"/>
              </a:rPr>
              <a:t>z</a:t>
            </a:r>
            <a:r>
              <a:rPr dirty="0" sz="1200" spc="15">
                <a:latin typeface="Trebuchet MS"/>
                <a:cs typeface="Trebuchet MS"/>
              </a:rPr>
              <a:t>ge</a:t>
            </a:r>
            <a:r>
              <a:rPr dirty="0" sz="1200" spc="-175">
                <a:latin typeface="Trebuchet MS"/>
                <a:cs typeface="Trebuchet MS"/>
              </a:rPr>
              <a:t>r</a:t>
            </a:r>
            <a:r>
              <a:rPr dirty="0" sz="1200" spc="10">
                <a:latin typeface="Trebuchet MS"/>
                <a:cs typeface="Trebuchet MS"/>
              </a:rPr>
              <a:t>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M.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(1995).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C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nst</a:t>
            </a:r>
            <a:r>
              <a:rPr dirty="0" sz="1200" spc="10" i="1">
                <a:latin typeface="Trebuchet MS"/>
                <a:cs typeface="Trebuchet MS"/>
              </a:rPr>
              <a:t>ru</a:t>
            </a:r>
            <a:r>
              <a:rPr dirty="0" sz="1200" spc="15" i="1">
                <a:latin typeface="Trebuchet MS"/>
                <a:cs typeface="Trebuchet MS"/>
              </a:rPr>
              <a:t>cted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D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al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gue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and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C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nst</a:t>
            </a:r>
            <a:r>
              <a:rPr dirty="0" sz="1200" spc="10" i="1">
                <a:latin typeface="Trebuchet MS"/>
                <a:cs typeface="Trebuchet MS"/>
              </a:rPr>
              <a:t>ru</a:t>
            </a:r>
            <a:r>
              <a:rPr dirty="0" sz="1200" spc="15" i="1">
                <a:latin typeface="Trebuchet MS"/>
                <a:cs typeface="Trebuchet MS"/>
              </a:rPr>
              <a:t>cted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Act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Ame</a:t>
            </a:r>
            <a:r>
              <a:rPr dirty="0" sz="1200" spc="5" i="1">
                <a:latin typeface="Trebuchet MS"/>
                <a:cs typeface="Trebuchet MS"/>
              </a:rPr>
              <a:t>ri</a:t>
            </a:r>
            <a:r>
              <a:rPr dirty="0" sz="1200" spc="15" i="1">
                <a:latin typeface="Trebuchet MS"/>
                <a:cs typeface="Trebuchet MS"/>
              </a:rPr>
              <a:t>can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Sign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Language.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In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Ceil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Lucas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(ed.)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T</a:t>
            </a:r>
            <a:r>
              <a:rPr dirty="0" sz="1200" spc="15">
                <a:latin typeface="Trebuchet MS"/>
                <a:cs typeface="Trebuchet MS"/>
              </a:rPr>
              <a:t>he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Soci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0">
                <a:latin typeface="Trebuchet MS"/>
                <a:cs typeface="Trebuchet MS"/>
              </a:rPr>
              <a:t>linguistics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of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the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Dea</a:t>
            </a:r>
            <a:r>
              <a:rPr dirty="0" sz="1200" spc="5">
                <a:latin typeface="Trebuchet MS"/>
                <a:cs typeface="Trebuchet MS"/>
              </a:rPr>
              <a:t>f</a:t>
            </a:r>
            <a:r>
              <a:rPr dirty="0" sz="1200" spc="5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C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20">
                <a:latin typeface="Trebuchet MS"/>
                <a:cs typeface="Trebuchet MS"/>
              </a:rPr>
              <a:t>mmunit</a:t>
            </a:r>
            <a:r>
              <a:rPr dirty="0" sz="1200" spc="-140">
                <a:latin typeface="Trebuchet MS"/>
                <a:cs typeface="Trebuchet MS"/>
              </a:rPr>
              <a:t>y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San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Diego;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Academic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P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ess.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90474" y="12068561"/>
            <a:ext cx="5088890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dirty="0" sz="1200" spc="-35">
                <a:latin typeface="Trebuchet MS"/>
                <a:cs typeface="Trebuchet MS"/>
              </a:rPr>
              <a:t>R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-140">
                <a:latin typeface="Trebuchet MS"/>
                <a:cs typeface="Trebuchet MS"/>
              </a:rPr>
              <a:t>y</a:t>
            </a:r>
            <a:r>
              <a:rPr dirty="0" sz="1200" spc="10">
                <a:latin typeface="Trebuchet MS"/>
                <a:cs typeface="Trebuchet MS"/>
              </a:rPr>
              <a:t>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C.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(1989).</a:t>
            </a:r>
            <a:r>
              <a:rPr dirty="0" sz="1200" spc="5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Feat</a:t>
            </a:r>
            <a:r>
              <a:rPr dirty="0" sz="1200" spc="10" i="1">
                <a:latin typeface="Trebuchet MS"/>
                <a:cs typeface="Trebuchet MS"/>
              </a:rPr>
              <a:t>ur</a:t>
            </a:r>
            <a:r>
              <a:rPr dirty="0" sz="1200" spc="15" i="1">
                <a:latin typeface="Trebuchet MS"/>
                <a:cs typeface="Trebuchet MS"/>
              </a:rPr>
              <a:t>es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0" i="1">
                <a:latin typeface="Trebuchet MS"/>
                <a:cs typeface="Trebuchet MS"/>
              </a:rPr>
              <a:t>f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D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sco</a:t>
            </a:r>
            <a:r>
              <a:rPr dirty="0" sz="1200" spc="10" i="1">
                <a:latin typeface="Trebuchet MS"/>
                <a:cs typeface="Trebuchet MS"/>
              </a:rPr>
              <a:t>ur</a:t>
            </a:r>
            <a:r>
              <a:rPr dirty="0" sz="1200" spc="15" i="1">
                <a:latin typeface="Trebuchet MS"/>
                <a:cs typeface="Trebuchet MS"/>
              </a:rPr>
              <a:t>se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an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Ame</a:t>
            </a:r>
            <a:r>
              <a:rPr dirty="0" sz="1200" spc="5" i="1">
                <a:latin typeface="Trebuchet MS"/>
                <a:cs typeface="Trebuchet MS"/>
              </a:rPr>
              <a:t>ri</a:t>
            </a:r>
            <a:r>
              <a:rPr dirty="0" sz="1200" spc="15" i="1">
                <a:latin typeface="Trebuchet MS"/>
                <a:cs typeface="Trebuchet MS"/>
              </a:rPr>
              <a:t>can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Sign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Language</a:t>
            </a:r>
            <a:r>
              <a:rPr dirty="0" sz="1200" spc="15" i="1">
                <a:latin typeface="Trebuchet MS"/>
                <a:cs typeface="Trebuchet MS"/>
              </a:rPr>
              <a:t> Lect</a:t>
            </a:r>
            <a:r>
              <a:rPr dirty="0" sz="1200" spc="10" i="1">
                <a:latin typeface="Trebuchet MS"/>
                <a:cs typeface="Trebuchet MS"/>
              </a:rPr>
              <a:t>ur</a:t>
            </a:r>
            <a:r>
              <a:rPr dirty="0" sz="1200" spc="15" i="1">
                <a:latin typeface="Trebuchet MS"/>
                <a:cs typeface="Trebuchet MS"/>
              </a:rPr>
              <a:t>e.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In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Ceil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Lucas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(ed.)</a:t>
            </a:r>
            <a:r>
              <a:rPr dirty="0" sz="1200" spc="-15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T</a:t>
            </a:r>
            <a:r>
              <a:rPr dirty="0" sz="1200" spc="15">
                <a:latin typeface="Trebuchet MS"/>
                <a:cs typeface="Trebuchet MS"/>
              </a:rPr>
              <a:t>he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Soci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0">
                <a:latin typeface="Trebuchet MS"/>
                <a:cs typeface="Trebuchet MS"/>
              </a:rPr>
              <a:t>linguistics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of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the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Dea</a:t>
            </a:r>
            <a:r>
              <a:rPr dirty="0" sz="1200" spc="5">
                <a:latin typeface="Trebuchet MS"/>
                <a:cs typeface="Trebuchet MS"/>
              </a:rPr>
              <a:t>f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C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20">
                <a:latin typeface="Trebuchet MS"/>
                <a:cs typeface="Trebuchet MS"/>
              </a:rPr>
              <a:t>mmunit</a:t>
            </a:r>
            <a:r>
              <a:rPr dirty="0" sz="1200" spc="-140">
                <a:latin typeface="Trebuchet MS"/>
                <a:cs typeface="Trebuchet MS"/>
              </a:rPr>
              <a:t>y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5">
                <a:latin typeface="Trebuchet MS"/>
                <a:cs typeface="Trebuchet MS"/>
              </a:rPr>
              <a:t> San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Diego;</a:t>
            </a:r>
            <a:r>
              <a:rPr dirty="0" sz="1200" spc="-6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Academic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P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ess.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90474" y="12818974"/>
            <a:ext cx="5042535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</a:pPr>
            <a:r>
              <a:rPr dirty="0" sz="1200" spc="-135">
                <a:latin typeface="Trebuchet MS"/>
                <a:cs typeface="Trebuchet MS"/>
              </a:rPr>
              <a:t>T</a:t>
            </a:r>
            <a:r>
              <a:rPr dirty="0" sz="1200" spc="10">
                <a:latin typeface="Trebuchet MS"/>
                <a:cs typeface="Trebuchet MS"/>
              </a:rPr>
              <a:t>anne</a:t>
            </a:r>
            <a:r>
              <a:rPr dirty="0" sz="1200" spc="15">
                <a:latin typeface="Trebuchet MS"/>
                <a:cs typeface="Trebuchet MS"/>
              </a:rPr>
              <a:t>n,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D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(1989)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145" i="1">
                <a:latin typeface="Trebuchet MS"/>
                <a:cs typeface="Trebuchet MS"/>
              </a:rPr>
              <a:t>T</a:t>
            </a:r>
            <a:r>
              <a:rPr dirty="0" sz="1200" spc="15" i="1">
                <a:latin typeface="Trebuchet MS"/>
                <a:cs typeface="Trebuchet MS"/>
              </a:rPr>
              <a:t>alk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ng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v</a:t>
            </a:r>
            <a:r>
              <a:rPr dirty="0" sz="1200" spc="10" i="1">
                <a:latin typeface="Trebuchet MS"/>
                <a:cs typeface="Trebuchet MS"/>
              </a:rPr>
              <a:t>oi</a:t>
            </a:r>
            <a:r>
              <a:rPr dirty="0" sz="1200" spc="15" i="1">
                <a:latin typeface="Trebuchet MS"/>
                <a:cs typeface="Trebuchet MS"/>
              </a:rPr>
              <a:t>ces,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epet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n,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d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al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gue,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and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20" i="1">
                <a:latin typeface="Trebuchet MS"/>
                <a:cs typeface="Trebuchet MS"/>
              </a:rPr>
              <a:t>mage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y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5" i="1">
                <a:latin typeface="Trebuchet MS"/>
                <a:cs typeface="Trebuchet MS"/>
              </a:rPr>
              <a:t> conve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sat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nal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d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sco</a:t>
            </a:r>
            <a:r>
              <a:rPr dirty="0" sz="1200" spc="10" i="1">
                <a:latin typeface="Trebuchet MS"/>
                <a:cs typeface="Trebuchet MS"/>
              </a:rPr>
              <a:t>ur</a:t>
            </a:r>
            <a:r>
              <a:rPr dirty="0" sz="1200" spc="15" i="1">
                <a:latin typeface="Trebuchet MS"/>
                <a:cs typeface="Trebuchet MS"/>
              </a:rPr>
              <a:t>se.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Camb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idge;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Camb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idge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Unive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0">
                <a:latin typeface="Trebuchet MS"/>
                <a:cs typeface="Trebuchet MS"/>
              </a:rPr>
              <a:t>sity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P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ess.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90474" y="13383237"/>
            <a:ext cx="5367020" cy="753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dirty="0" sz="1200" spc="20">
                <a:latin typeface="Trebuchet MS"/>
                <a:cs typeface="Trebuchet MS"/>
              </a:rPr>
              <a:t>Thuman</a:t>
            </a:r>
            <a:r>
              <a:rPr dirty="0" sz="1200" spc="10">
                <a:latin typeface="Trebuchet MS"/>
                <a:cs typeface="Trebuchet MS"/>
              </a:rPr>
              <a:t>n</a:t>
            </a:r>
            <a:r>
              <a:rPr dirty="0" sz="1200" spc="10">
                <a:latin typeface="Trebuchet MS"/>
                <a:cs typeface="Trebuchet MS"/>
              </a:rPr>
              <a:t>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20">
                <a:latin typeface="Trebuchet MS"/>
                <a:cs typeface="Trebuchet MS"/>
              </a:rPr>
              <a:t>M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(2011)</a:t>
            </a:r>
            <a:r>
              <a:rPr dirty="0" sz="1200" spc="10">
                <a:latin typeface="Trebuchet MS"/>
                <a:cs typeface="Trebuchet MS"/>
              </a:rPr>
              <a:t>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Ident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fy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ng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dep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ct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n: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C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nst</a:t>
            </a:r>
            <a:r>
              <a:rPr dirty="0" sz="1200" spc="10" i="1">
                <a:latin typeface="Trebuchet MS"/>
                <a:cs typeface="Trebuchet MS"/>
              </a:rPr>
              <a:t>ru</a:t>
            </a:r>
            <a:r>
              <a:rPr dirty="0" sz="1200" spc="15" i="1">
                <a:latin typeface="Trebuchet MS"/>
                <a:cs typeface="Trebuchet MS"/>
              </a:rPr>
              <a:t>cted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act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and</a:t>
            </a:r>
            <a:r>
              <a:rPr dirty="0" sz="1200" spc="15" i="1">
                <a:latin typeface="Trebuchet MS"/>
                <a:cs typeface="Trebuchet MS"/>
              </a:rPr>
              <a:t> const</a:t>
            </a:r>
            <a:r>
              <a:rPr dirty="0" sz="1200" spc="10" i="1">
                <a:latin typeface="Trebuchet MS"/>
                <a:cs typeface="Trebuchet MS"/>
              </a:rPr>
              <a:t>ru</a:t>
            </a:r>
            <a:r>
              <a:rPr dirty="0" sz="1200" spc="15" i="1">
                <a:latin typeface="Trebuchet MS"/>
                <a:cs typeface="Trebuchet MS"/>
              </a:rPr>
              <a:t>cted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d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al</a:t>
            </a:r>
            <a:r>
              <a:rPr dirty="0" sz="1200" spc="10" i="1">
                <a:latin typeface="Trebuchet MS"/>
                <a:cs typeface="Trebuchet MS"/>
              </a:rPr>
              <a:t>o</a:t>
            </a:r>
            <a:r>
              <a:rPr dirty="0" sz="1200" spc="15" i="1">
                <a:latin typeface="Trebuchet MS"/>
                <a:cs typeface="Trebuchet MS"/>
              </a:rPr>
              <a:t>gue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i</a:t>
            </a:r>
            <a:r>
              <a:rPr dirty="0" sz="1200" spc="15" i="1">
                <a:latin typeface="Trebuchet MS"/>
                <a:cs typeface="Trebuchet MS"/>
              </a:rPr>
              <a:t>n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ASL</a:t>
            </a:r>
            <a:r>
              <a:rPr dirty="0" sz="1200" spc="-15" i="1">
                <a:latin typeface="Trebuchet MS"/>
                <a:cs typeface="Trebuchet MS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p</a:t>
            </a:r>
            <a:r>
              <a:rPr dirty="0" sz="1200" spc="10" i="1">
                <a:latin typeface="Trebuchet MS"/>
                <a:cs typeface="Trebuchet MS"/>
              </a:rPr>
              <a:t>r</a:t>
            </a:r>
            <a:r>
              <a:rPr dirty="0" sz="1200" spc="15" i="1">
                <a:latin typeface="Trebuchet MS"/>
                <a:cs typeface="Trebuchet MS"/>
              </a:rPr>
              <a:t>esentat</a:t>
            </a:r>
            <a:r>
              <a:rPr dirty="0" sz="1200" spc="10" i="1">
                <a:latin typeface="Trebuchet MS"/>
                <a:cs typeface="Trebuchet MS"/>
              </a:rPr>
              <a:t>io</a:t>
            </a:r>
            <a:r>
              <a:rPr dirty="0" sz="1200" spc="15" i="1">
                <a:latin typeface="Trebuchet MS"/>
                <a:cs typeface="Trebuchet MS"/>
              </a:rPr>
              <a:t>ns.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5">
                <a:latin typeface="Trebuchet MS"/>
                <a:cs typeface="Trebuchet MS"/>
              </a:rPr>
              <a:t>I</a:t>
            </a:r>
            <a:r>
              <a:rPr dirty="0" sz="1200" spc="15">
                <a:latin typeface="Trebuchet MS"/>
                <a:cs typeface="Trebuchet MS"/>
              </a:rPr>
              <a:t>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C.B.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35">
                <a:latin typeface="Trebuchet MS"/>
                <a:cs typeface="Trebuchet MS"/>
              </a:rPr>
              <a:t>R</a:t>
            </a:r>
            <a:r>
              <a:rPr dirty="0" sz="1200" spc="5">
                <a:latin typeface="Trebuchet MS"/>
                <a:cs typeface="Trebuchet MS"/>
              </a:rPr>
              <a:t>o</a:t>
            </a:r>
            <a:r>
              <a:rPr dirty="0" sz="1200" spc="15">
                <a:latin typeface="Trebuchet MS"/>
                <a:cs typeface="Trebuchet MS"/>
              </a:rPr>
              <a:t>y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(</a:t>
            </a:r>
            <a:r>
              <a:rPr dirty="0" sz="1200" spc="10">
                <a:latin typeface="Trebuchet MS"/>
                <a:cs typeface="Trebuchet MS"/>
              </a:rPr>
              <a:t>E</a:t>
            </a:r>
            <a:r>
              <a:rPr dirty="0" sz="1200" spc="15">
                <a:latin typeface="Trebuchet MS"/>
                <a:cs typeface="Trebuchet MS"/>
              </a:rPr>
              <a:t>d.)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Di</a:t>
            </a:r>
            <a:r>
              <a:rPr dirty="0" sz="1200" spc="5">
                <a:latin typeface="Trebuchet MS"/>
                <a:cs typeface="Trebuchet MS"/>
              </a:rPr>
              <a:t>s</a:t>
            </a:r>
            <a:r>
              <a:rPr dirty="0" sz="1200" spc="15">
                <a:latin typeface="Trebuchet MS"/>
                <a:cs typeface="Trebuchet MS"/>
              </a:rPr>
              <a:t>c</a:t>
            </a:r>
            <a:r>
              <a:rPr dirty="0" sz="1200" spc="10">
                <a:latin typeface="Trebuchet MS"/>
                <a:cs typeface="Trebuchet MS"/>
              </a:rPr>
              <a:t>ours</a:t>
            </a:r>
            <a:r>
              <a:rPr dirty="0" sz="1200" spc="15">
                <a:latin typeface="Trebuchet MS"/>
                <a:cs typeface="Trebuchet MS"/>
              </a:rPr>
              <a:t>e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in</a:t>
            </a:r>
            <a:r>
              <a:rPr dirty="0" sz="1200" spc="15">
                <a:latin typeface="Trebuchet MS"/>
                <a:cs typeface="Trebuchet MS"/>
              </a:rPr>
              <a:t> signed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languages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0">
                <a:latin typeface="Trebuchet MS"/>
                <a:cs typeface="Trebuchet MS"/>
              </a:rPr>
              <a:t>(</a:t>
            </a:r>
            <a:r>
              <a:rPr dirty="0" sz="1200" spc="-60">
                <a:latin typeface="Trebuchet MS"/>
                <a:cs typeface="Trebuchet MS"/>
              </a:rPr>
              <a:t>V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0">
                <a:latin typeface="Trebuchet MS"/>
                <a:cs typeface="Trebuchet MS"/>
              </a:rPr>
              <a:t>l.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17,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pp.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46-66).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40">
                <a:latin typeface="Trebuchet MS"/>
                <a:cs typeface="Trebuchet MS"/>
              </a:rPr>
              <a:t>W</a:t>
            </a:r>
            <a:r>
              <a:rPr dirty="0" sz="1200" spc="15">
                <a:latin typeface="Trebuchet MS"/>
                <a:cs typeface="Trebuchet MS"/>
              </a:rPr>
              <a:t>ashingt</a:t>
            </a:r>
            <a:r>
              <a:rPr dirty="0" sz="1200" spc="10">
                <a:latin typeface="Trebuchet MS"/>
                <a:cs typeface="Trebuchet MS"/>
              </a:rPr>
              <a:t>o</a:t>
            </a:r>
            <a:r>
              <a:rPr dirty="0" sz="1200" spc="15">
                <a:latin typeface="Trebuchet MS"/>
                <a:cs typeface="Trebuchet MS"/>
              </a:rPr>
              <a:t>n,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DC: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Gallaudet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15">
                <a:latin typeface="Trebuchet MS"/>
                <a:cs typeface="Trebuchet MS"/>
              </a:rPr>
              <a:t>Unive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0">
                <a:latin typeface="Trebuchet MS"/>
                <a:cs typeface="Trebuchet MS"/>
              </a:rPr>
              <a:t>sity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P</a:t>
            </a:r>
            <a:r>
              <a:rPr dirty="0" sz="1200" spc="5">
                <a:latin typeface="Trebuchet MS"/>
                <a:cs typeface="Trebuchet MS"/>
              </a:rPr>
              <a:t>r</a:t>
            </a:r>
            <a:r>
              <a:rPr dirty="0" sz="1200" spc="15">
                <a:latin typeface="Trebuchet MS"/>
                <a:cs typeface="Trebuchet MS"/>
              </a:rPr>
              <a:t>e</a:t>
            </a:r>
            <a:r>
              <a:rPr dirty="0" sz="1200" spc="5">
                <a:latin typeface="Trebuchet MS"/>
                <a:cs typeface="Trebuchet MS"/>
              </a:rPr>
              <a:t>ss</a:t>
            </a:r>
            <a:r>
              <a:rPr dirty="0" sz="1200" spc="1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790474" y="1933992"/>
            <a:ext cx="5376545" cy="6412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">
              <a:lnSpc>
                <a:spcPct val="100000"/>
              </a:lnSpc>
            </a:pPr>
            <a:r>
              <a:rPr dirty="0" sz="2750" spc="-20" b="1" u="heavy">
                <a:solidFill>
                  <a:srgbClr val="0C5A86"/>
                </a:solidFill>
                <a:latin typeface="Times"/>
                <a:cs typeface="Times"/>
              </a:rPr>
              <a:t>Con</a:t>
            </a:r>
            <a:r>
              <a:rPr dirty="0" sz="2750" spc="-20" b="1" u="heavy">
                <a:solidFill>
                  <a:srgbClr val="0C5A86"/>
                </a:solidFill>
                <a:latin typeface="Times"/>
                <a:cs typeface="Times"/>
              </a:rPr>
              <a:t>c</a:t>
            </a:r>
            <a:r>
              <a:rPr dirty="0" sz="2750" spc="-15" b="1" u="heavy">
                <a:solidFill>
                  <a:srgbClr val="0C5A86"/>
                </a:solidFill>
                <a:latin typeface="Times"/>
                <a:cs typeface="Times"/>
              </a:rPr>
              <a:t>lusion</a:t>
            </a:r>
            <a:endParaRPr sz="2750">
              <a:latin typeface="Times"/>
              <a:cs typeface="Times"/>
            </a:endParaRPr>
          </a:p>
          <a:p>
            <a:pPr marL="12700" marR="254635" indent="1004569">
              <a:lnSpc>
                <a:spcPct val="101800"/>
              </a:lnSpc>
              <a:spcBef>
                <a:spcPts val="1365"/>
              </a:spcBef>
            </a:pPr>
            <a:r>
              <a:rPr dirty="0" sz="1800" spc="10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findings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this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research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indicate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tha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epared/rehea</a:t>
            </a:r>
            <a:r>
              <a:rPr dirty="0" sz="1800">
                <a:latin typeface="Trebuchet MS"/>
                <a:cs typeface="Trebuchet MS"/>
              </a:rPr>
              <a:t>rse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an</a:t>
            </a:r>
            <a:r>
              <a:rPr dirty="0" sz="1800">
                <a:latin typeface="Trebuchet MS"/>
                <a:cs typeface="Trebuchet MS"/>
              </a:rPr>
              <a:t>sl</a:t>
            </a:r>
            <a:r>
              <a:rPr dirty="0" sz="1800" spc="5">
                <a:latin typeface="Trebuchet MS"/>
                <a:cs typeface="Trebuchet MS"/>
              </a:rPr>
              <a:t>ations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>
                <a:latin typeface="Trebuchet MS"/>
                <a:cs typeface="Trebuchet MS"/>
              </a:rPr>
              <a:t>os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often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restructure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CA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English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become</a:t>
            </a:r>
            <a:r>
              <a:rPr dirty="0" sz="1800" spc="5">
                <a:latin typeface="Trebuchet MS"/>
                <a:cs typeface="Trebuchet MS"/>
              </a:rPr>
              <a:t> indi</a:t>
            </a:r>
            <a:r>
              <a:rPr dirty="0" sz="1800">
                <a:latin typeface="Trebuchet MS"/>
                <a:cs typeface="Trebuchet MS"/>
              </a:rPr>
              <a:t>rect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reporte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acti</a:t>
            </a:r>
            <a:r>
              <a:rPr dirty="0" sz="1800" spc="5">
                <a:latin typeface="Trebuchet MS"/>
                <a:cs typeface="Trebuchet MS"/>
              </a:rPr>
              <a:t>on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typicall</a:t>
            </a:r>
            <a:r>
              <a:rPr dirty="0" sz="1800" spc="5">
                <a:latin typeface="Trebuchet MS"/>
                <a:cs typeface="Trebuchet MS"/>
              </a:rPr>
              <a:t>y</a:t>
            </a:r>
            <a:r>
              <a:rPr dirty="0" sz="1800" spc="2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fro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the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speake</a:t>
            </a:r>
            <a:r>
              <a:rPr dirty="0" sz="1800" spc="-25">
                <a:latin typeface="Trebuchet MS"/>
                <a:cs typeface="Trebuchet MS"/>
              </a:rPr>
              <a:t>r</a:t>
            </a:r>
            <a:r>
              <a:rPr dirty="0" sz="1800" spc="-125">
                <a:latin typeface="Trebuchet MS"/>
                <a:cs typeface="Trebuchet MS"/>
              </a:rPr>
              <a:t>’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p</a:t>
            </a:r>
            <a:r>
              <a:rPr dirty="0" sz="1800" spc="5">
                <a:latin typeface="Trebuchet MS"/>
                <a:cs typeface="Trebuchet MS"/>
              </a:rPr>
              <a:t>ersp</a:t>
            </a:r>
            <a:r>
              <a:rPr dirty="0" sz="1800">
                <a:latin typeface="Trebuchet MS"/>
                <a:cs typeface="Trebuchet MS"/>
              </a:rPr>
              <a:t>ec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>
                <a:latin typeface="Trebuchet MS"/>
                <a:cs typeface="Trebuchet MS"/>
              </a:rPr>
              <a:t>iv</a:t>
            </a:r>
            <a:r>
              <a:rPr dirty="0" sz="1800" spc="5">
                <a:latin typeface="Trebuchet MS"/>
                <a:cs typeface="Trebuchet MS"/>
              </a:rPr>
              <a:t>e.</a:t>
            </a:r>
            <a:endParaRPr sz="1800">
              <a:latin typeface="Trebuchet MS"/>
              <a:cs typeface="Trebuchet MS"/>
            </a:endParaRPr>
          </a:p>
          <a:p>
            <a:pPr marL="12700" marR="5080" indent="1004569">
              <a:lnSpc>
                <a:spcPct val="101800"/>
              </a:lnSpc>
            </a:pP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was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ai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thi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resear</a:t>
            </a:r>
            <a:r>
              <a:rPr dirty="0" sz="1800" spc="5">
                <a:latin typeface="Trebuchet MS"/>
                <a:cs typeface="Trebuchet MS"/>
              </a:rPr>
              <a:t>ch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analy</a:t>
            </a:r>
            <a:r>
              <a:rPr dirty="0" sz="1800" spc="5">
                <a:latin typeface="Trebuchet MS"/>
                <a:cs typeface="Trebuchet MS"/>
              </a:rPr>
              <a:t>sis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to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bring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more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light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lack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information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5">
                <a:latin typeface="Trebuchet MS"/>
                <a:cs typeface="Trebuchet MS"/>
              </a:rPr>
              <a:t> field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ASL/English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interpretation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has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regarding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u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eatu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.</a:t>
            </a:r>
            <a:r>
              <a:rPr dirty="0" sz="1800" spc="-9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Ar</a:t>
            </a:r>
            <a:r>
              <a:rPr dirty="0" sz="1800" spc="10">
                <a:latin typeface="Trebuchet MS"/>
                <a:cs typeface="Trebuchet MS"/>
              </a:rPr>
              <a:t>med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with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>
                <a:latin typeface="Trebuchet MS"/>
                <a:cs typeface="Trebuchet MS"/>
              </a:rPr>
              <a:t>or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5">
                <a:latin typeface="Trebuchet MS"/>
                <a:cs typeface="Trebuchet MS"/>
              </a:rPr>
              <a:t> knowledge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how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interpreters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currently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work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with</a:t>
            </a:r>
            <a:r>
              <a:rPr dirty="0" sz="1800" spc="5">
                <a:latin typeface="Trebuchet MS"/>
                <a:cs typeface="Trebuchet MS"/>
              </a:rPr>
              <a:t> 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features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various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settings,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field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could</a:t>
            </a:r>
            <a:r>
              <a:rPr dirty="0" sz="1800" spc="5">
                <a:latin typeface="Trebuchet MS"/>
                <a:cs typeface="Trebuchet MS"/>
              </a:rPr>
              <a:t> se</a:t>
            </a:r>
            <a:r>
              <a:rPr dirty="0" sz="1800">
                <a:latin typeface="Trebuchet MS"/>
                <a:cs typeface="Trebuchet MS"/>
              </a:rPr>
              <a:t>iz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oppor</a:t>
            </a:r>
            <a:r>
              <a:rPr dirty="0" sz="1800">
                <a:latin typeface="Trebuchet MS"/>
                <a:cs typeface="Trebuchet MS"/>
              </a:rPr>
              <a:t>t</a:t>
            </a:r>
            <a:r>
              <a:rPr dirty="0" sz="1800" spc="5">
                <a:latin typeface="Trebuchet MS"/>
                <a:cs typeface="Trebuchet MS"/>
              </a:rPr>
              <a:t>un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ty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m</a:t>
            </a:r>
            <a:r>
              <a:rPr dirty="0" sz="1800" spc="5">
                <a:latin typeface="Trebuchet MS"/>
                <a:cs typeface="Trebuchet MS"/>
              </a:rPr>
              <a:t>ake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</a:t>
            </a:r>
            <a:r>
              <a:rPr dirty="0" sz="1800">
                <a:latin typeface="Trebuchet MS"/>
                <a:cs typeface="Trebuchet MS"/>
              </a:rPr>
              <a:t>dj</a:t>
            </a:r>
            <a:r>
              <a:rPr dirty="0" sz="1800" spc="5">
                <a:latin typeface="Trebuchet MS"/>
                <a:cs typeface="Trebuchet MS"/>
              </a:rPr>
              <a:t>ust</a:t>
            </a:r>
            <a:r>
              <a:rPr dirty="0" sz="1800" spc="10">
                <a:latin typeface="Trebuchet MS"/>
                <a:cs typeface="Trebuchet MS"/>
              </a:rPr>
              <a:t>m</a:t>
            </a:r>
            <a:r>
              <a:rPr dirty="0" sz="1800" spc="5">
                <a:latin typeface="Trebuchet MS"/>
                <a:cs typeface="Trebuchet MS"/>
              </a:rPr>
              <a:t>ents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5">
                <a:latin typeface="Trebuchet MS"/>
                <a:cs typeface="Trebuchet MS"/>
              </a:rPr>
              <a:t> their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appr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aches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whether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ractic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5">
                <a:latin typeface="Trebuchet MS"/>
                <a:cs typeface="Trebuchet MS"/>
              </a:rPr>
              <a:t> educatio</a:t>
            </a:r>
            <a:r>
              <a:rPr dirty="0" sz="1800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.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  </a:t>
            </a:r>
            <a:r>
              <a:rPr dirty="0" sz="1800" spc="5">
                <a:latin typeface="Trebuchet MS"/>
                <a:cs typeface="Trebuchet MS"/>
              </a:rPr>
              <a:t>If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ete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</a:t>
            </a:r>
            <a:r>
              <a:rPr dirty="0" sz="1800" spc="5">
                <a:latin typeface="Trebuchet MS"/>
                <a:cs typeface="Trebuchet MS"/>
              </a:rPr>
              <a:t>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bec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10">
                <a:latin typeface="Trebuchet MS"/>
                <a:cs typeface="Trebuchet MS"/>
              </a:rPr>
              <a:t>me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>
                <a:latin typeface="Trebuchet MS"/>
                <a:cs typeface="Trebuchet MS"/>
              </a:rPr>
              <a:t>or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5">
                <a:latin typeface="Trebuchet MS"/>
                <a:cs typeface="Trebuchet MS"/>
              </a:rPr>
              <a:t> skilled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        </a:t>
            </a:r>
            <a:r>
              <a:rPr dirty="0" sz="1800" spc="5">
                <a:latin typeface="Trebuchet MS"/>
                <a:cs typeface="Trebuchet MS"/>
              </a:rPr>
              <a:t>at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handling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constructed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action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5">
                <a:latin typeface="Trebuchet MS"/>
                <a:cs typeface="Trebuchet MS"/>
              </a:rPr>
              <a:t> constructed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dialogue,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would,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theor</a:t>
            </a:r>
            <a:r>
              <a:rPr dirty="0" sz="1800" spc="-220">
                <a:latin typeface="Trebuchet MS"/>
                <a:cs typeface="Trebuchet MS"/>
              </a:rPr>
              <a:t>y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require</a:t>
            </a:r>
            <a:r>
              <a:rPr dirty="0" sz="1800" spc="5">
                <a:latin typeface="Trebuchet MS"/>
                <a:cs typeface="Trebuchet MS"/>
              </a:rPr>
              <a:t> less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processing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which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would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mitigate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fatigue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5">
                <a:latin typeface="Trebuchet MS"/>
                <a:cs typeface="Trebuchet MS"/>
              </a:rPr>
              <a:t> miscues.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-220">
                <a:latin typeface="Trebuchet MS"/>
                <a:cs typeface="Trebuchet MS"/>
              </a:rPr>
              <a:t>T</a:t>
            </a:r>
            <a:r>
              <a:rPr dirty="0" sz="1800" spc="5">
                <a:latin typeface="Trebuchet MS"/>
                <a:cs typeface="Trebuchet MS"/>
              </a:rPr>
              <a:t>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that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end,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consumers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(both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hearing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Dea</a:t>
            </a:r>
            <a:r>
              <a:rPr dirty="0" sz="1800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)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u</a:t>
            </a:r>
            <a:r>
              <a:rPr dirty="0" sz="1800">
                <a:latin typeface="Trebuchet MS"/>
                <a:cs typeface="Trebuchet MS"/>
              </a:rPr>
              <a:t>l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bene</a:t>
            </a:r>
            <a:r>
              <a:rPr dirty="0" sz="1800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it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fro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inc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ea</a:t>
            </a:r>
            <a:r>
              <a:rPr dirty="0" sz="1800">
                <a:latin typeface="Trebuchet MS"/>
                <a:cs typeface="Trebuchet MS"/>
              </a:rPr>
              <a:t>sed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accur</a:t>
            </a:r>
            <a:r>
              <a:rPr dirty="0" sz="1800">
                <a:latin typeface="Trebuchet MS"/>
                <a:cs typeface="Trebuchet MS"/>
              </a:rPr>
              <a:t>ac</a:t>
            </a:r>
            <a:r>
              <a:rPr dirty="0" sz="1800" spc="5">
                <a:latin typeface="Trebuchet MS"/>
                <a:cs typeface="Trebuchet MS"/>
              </a:rPr>
              <a:t>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cu</a:t>
            </a:r>
            <a:r>
              <a:rPr dirty="0" sz="1800">
                <a:latin typeface="Trebuchet MS"/>
                <a:cs typeface="Trebuchet MS"/>
              </a:rPr>
              <a:t>ltur</a:t>
            </a:r>
            <a:r>
              <a:rPr dirty="0" sz="1800" spc="5">
                <a:latin typeface="Trebuchet MS"/>
                <a:cs typeface="Trebuchet MS"/>
              </a:rPr>
              <a:t>a</a:t>
            </a:r>
            <a:r>
              <a:rPr dirty="0" sz="1800">
                <a:latin typeface="Trebuchet MS"/>
                <a:cs typeface="Trebuchet MS"/>
              </a:rPr>
              <a:t>ll</a:t>
            </a:r>
            <a:r>
              <a:rPr dirty="0" sz="1800" spc="5">
                <a:latin typeface="Trebuchet MS"/>
                <a:cs typeface="Trebuchet MS"/>
              </a:rPr>
              <a:t>y-app</a:t>
            </a:r>
            <a:r>
              <a:rPr dirty="0" sz="1800">
                <a:latin typeface="Trebuchet MS"/>
                <a:cs typeface="Trebuchet MS"/>
              </a:rPr>
              <a:t>ro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iate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inte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etati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tr</a:t>
            </a:r>
            <a:r>
              <a:rPr dirty="0" sz="1800" spc="5">
                <a:latin typeface="Trebuchet MS"/>
                <a:cs typeface="Trebuchet MS"/>
              </a:rPr>
              <a:t>an</a:t>
            </a:r>
            <a:r>
              <a:rPr dirty="0" sz="1800">
                <a:latin typeface="Trebuchet MS"/>
                <a:cs typeface="Trebuchet MS"/>
              </a:rPr>
              <a:t>sl</a:t>
            </a:r>
            <a:r>
              <a:rPr dirty="0" sz="1800" spc="5">
                <a:latin typeface="Trebuchet MS"/>
                <a:cs typeface="Trebuchet MS"/>
              </a:rPr>
              <a:t>ati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>
                <a:latin typeface="Trebuchet MS"/>
                <a:cs typeface="Trebuchet MS"/>
              </a:rPr>
              <a:t>ork.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504163" y="2629474"/>
            <a:ext cx="1111885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R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e</a:t>
            </a: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sults</a:t>
            </a:r>
            <a:endParaRPr sz="2750">
              <a:latin typeface="Times"/>
              <a:cs typeface="Time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517750" y="2975383"/>
            <a:ext cx="1082040" cy="0"/>
          </a:xfrm>
          <a:custGeom>
            <a:avLst/>
            <a:gdLst/>
            <a:ahLst/>
            <a:cxnLst/>
            <a:rect l="l" t="t" r="r" b="b"/>
            <a:pathLst>
              <a:path w="1082040" h="0">
                <a:moveTo>
                  <a:pt x="0" y="0"/>
                </a:moveTo>
                <a:lnTo>
                  <a:pt x="1081991" y="0"/>
                </a:lnTo>
              </a:path>
            </a:pathLst>
          </a:custGeom>
          <a:ln w="24538">
            <a:solidFill>
              <a:srgbClr val="026E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261564" y="7048001"/>
            <a:ext cx="1597025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Dis</a:t>
            </a:r>
            <a:r>
              <a:rPr dirty="0" sz="2750" spc="-20" b="1">
                <a:solidFill>
                  <a:srgbClr val="0C5A86"/>
                </a:solidFill>
                <a:latin typeface="Times"/>
                <a:cs typeface="Times"/>
              </a:rPr>
              <a:t>c</a:t>
            </a:r>
            <a:r>
              <a:rPr dirty="0" sz="2750" spc="-15" b="1">
                <a:solidFill>
                  <a:srgbClr val="0C5A86"/>
                </a:solidFill>
                <a:latin typeface="Times"/>
                <a:cs typeface="Times"/>
              </a:rPr>
              <a:t>ussion</a:t>
            </a:r>
            <a:endParaRPr sz="2750">
              <a:latin typeface="Times"/>
              <a:cs typeface="Time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273429" y="7393910"/>
            <a:ext cx="1570990" cy="0"/>
          </a:xfrm>
          <a:custGeom>
            <a:avLst/>
            <a:gdLst/>
            <a:ahLst/>
            <a:cxnLst/>
            <a:rect l="l" t="t" r="r" b="b"/>
            <a:pathLst>
              <a:path w="1570990" h="0">
                <a:moveTo>
                  <a:pt x="0" y="0"/>
                </a:moveTo>
                <a:lnTo>
                  <a:pt x="1570632" y="0"/>
                </a:lnTo>
              </a:path>
            </a:pathLst>
          </a:custGeom>
          <a:ln w="24538">
            <a:solidFill>
              <a:srgbClr val="026E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370152" y="7617314"/>
            <a:ext cx="5177790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274320" algn="l"/>
              </a:tabLst>
            </a:pPr>
            <a:r>
              <a:rPr dirty="0" sz="1800" spc="-260">
                <a:latin typeface="Al Bayan"/>
                <a:cs typeface="Al Bayan"/>
              </a:rPr>
              <a:t>•</a:t>
            </a:r>
            <a:r>
              <a:rPr dirty="0" sz="1800">
                <a:latin typeface="Helvetica"/>
                <a:cs typeface="Helvetica"/>
              </a:rPr>
              <a:t> </a:t>
            </a:r>
            <a:r>
              <a:rPr dirty="0" sz="1800">
                <a:latin typeface="Helvetica"/>
                <a:cs typeface="Helvetica"/>
              </a:rPr>
              <a:t>	</a:t>
            </a:r>
            <a:r>
              <a:rPr dirty="0" sz="1800" spc="5">
                <a:latin typeface="Trebuchet MS"/>
                <a:cs typeface="Trebuchet MS"/>
              </a:rPr>
              <a:t>Five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transcrip</a:t>
            </a:r>
            <a:r>
              <a:rPr dirty="0" sz="1800">
                <a:latin typeface="Trebuchet MS"/>
                <a:cs typeface="Trebuchet MS"/>
              </a:rPr>
              <a:t>tio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sa</a:t>
            </a:r>
            <a:r>
              <a:rPr dirty="0" sz="1800" spc="5">
                <a:latin typeface="Trebuchet MS"/>
                <a:cs typeface="Trebuchet MS"/>
              </a:rPr>
              <a:t>mpl</a:t>
            </a:r>
            <a:r>
              <a:rPr dirty="0" sz="1800" spc="5">
                <a:latin typeface="Trebuchet MS"/>
                <a:cs typeface="Trebuchet MS"/>
              </a:rPr>
              <a:t>es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</a:t>
            </a:r>
            <a:r>
              <a:rPr dirty="0" sz="1800" spc="5">
                <a:latin typeface="Trebuchet MS"/>
                <a:cs typeface="Trebuchet MS"/>
              </a:rPr>
              <a:t>ere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sele</a:t>
            </a:r>
            <a:r>
              <a:rPr dirty="0" sz="1800">
                <a:latin typeface="Trebuchet MS"/>
                <a:cs typeface="Trebuchet MS"/>
              </a:rPr>
              <a:t>c</a:t>
            </a:r>
            <a:r>
              <a:rPr dirty="0" sz="1800" spc="5">
                <a:latin typeface="Trebuchet MS"/>
                <a:cs typeface="Trebuchet MS"/>
              </a:rPr>
              <a:t>ted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be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show</a:t>
            </a:r>
            <a:r>
              <a:rPr dirty="0" sz="1800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70152" y="8454985"/>
            <a:ext cx="5291455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274320" algn="l"/>
              </a:tabLst>
            </a:pPr>
            <a:r>
              <a:rPr dirty="0" sz="1800" spc="-260">
                <a:latin typeface="Al Bayan"/>
                <a:cs typeface="Al Bayan"/>
              </a:rPr>
              <a:t>•</a:t>
            </a:r>
            <a:r>
              <a:rPr dirty="0" sz="1800">
                <a:latin typeface="Helvetica"/>
                <a:cs typeface="Helvetica"/>
              </a:rPr>
              <a:t> </a:t>
            </a:r>
            <a:r>
              <a:rPr dirty="0" sz="1800">
                <a:latin typeface="Helvetica"/>
                <a:cs typeface="Helvetica"/>
              </a:rPr>
              <a:t>	</a:t>
            </a:r>
            <a:r>
              <a:rPr dirty="0" sz="1800">
                <a:latin typeface="Trebuchet MS"/>
                <a:cs typeface="Trebuchet MS"/>
              </a:rPr>
              <a:t>19/2</a:t>
            </a:r>
            <a:r>
              <a:rPr dirty="0" sz="1800" spc="5">
                <a:latin typeface="Trebuchet MS"/>
                <a:cs typeface="Trebuchet MS"/>
              </a:rPr>
              <a:t>1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tr</a:t>
            </a:r>
            <a:r>
              <a:rPr dirty="0" sz="1800" spc="5">
                <a:latin typeface="Trebuchet MS"/>
                <a:cs typeface="Trebuchet MS"/>
              </a:rPr>
              <a:t>an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c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ipti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h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10">
                <a:latin typeface="Trebuchet MS"/>
                <a:cs typeface="Trebuchet MS"/>
              </a:rPr>
              <a:t>w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tha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p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epar</a:t>
            </a:r>
            <a:r>
              <a:rPr dirty="0" sz="1800" spc="5">
                <a:latin typeface="Trebuchet MS"/>
                <a:cs typeface="Trebuchet MS"/>
              </a:rPr>
              <a:t>ed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English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translation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restructured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CA/CD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as</a:t>
            </a:r>
            <a:r>
              <a:rPr dirty="0" sz="1800" spc="5">
                <a:latin typeface="Trebuchet MS"/>
                <a:cs typeface="Trebuchet MS"/>
              </a:rPr>
              <a:t> indi</a:t>
            </a:r>
            <a:r>
              <a:rPr dirty="0" sz="1800">
                <a:latin typeface="Trebuchet MS"/>
                <a:cs typeface="Trebuchet MS"/>
              </a:rPr>
              <a:t>rect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reporte</a:t>
            </a:r>
            <a:r>
              <a:rPr dirty="0" sz="1800" spc="10">
                <a:latin typeface="Trebuchet MS"/>
                <a:cs typeface="Trebuchet MS"/>
              </a:rPr>
              <a:t>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acti</a:t>
            </a:r>
            <a:r>
              <a:rPr dirty="0" sz="1800" spc="5">
                <a:latin typeface="Trebuchet MS"/>
                <a:cs typeface="Trebuchet MS"/>
              </a:rPr>
              <a:t>on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th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</a:t>
            </a:r>
            <a:r>
              <a:rPr dirty="0" sz="1800" spc="5">
                <a:latin typeface="Trebuchet MS"/>
                <a:cs typeface="Trebuchet MS"/>
              </a:rPr>
              <a:t>i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st-pe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s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and</a:t>
            </a:r>
            <a:r>
              <a:rPr dirty="0" sz="1800">
                <a:latin typeface="Trebuchet MS"/>
                <a:cs typeface="Trebuchet MS"/>
              </a:rPr>
              <a:t> plura</a:t>
            </a:r>
            <a:r>
              <a:rPr dirty="0" sz="1800" spc="5">
                <a:latin typeface="Trebuchet MS"/>
                <a:cs typeface="Trebuchet MS"/>
              </a:rPr>
              <a:t>l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sec</a:t>
            </a:r>
            <a:r>
              <a:rPr dirty="0" sz="1800">
                <a:latin typeface="Trebuchet MS"/>
                <a:cs typeface="Trebuchet MS"/>
              </a:rPr>
              <a:t>ond-pers</a:t>
            </a:r>
            <a:r>
              <a:rPr dirty="0" sz="1800" spc="5">
                <a:latin typeface="Trebuchet MS"/>
                <a:cs typeface="Trebuchet MS"/>
              </a:rPr>
              <a:t>on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perspectives.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242015" y="3039883"/>
            <a:ext cx="2760756" cy="819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64037" y="3024573"/>
            <a:ext cx="2788767" cy="92648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64037" y="4132288"/>
            <a:ext cx="2809592" cy="14094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280798" y="4159541"/>
            <a:ext cx="2715512" cy="17725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619162" y="5978035"/>
            <a:ext cx="2878046" cy="9352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370152" y="9851100"/>
            <a:ext cx="5314950" cy="234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dirty="0" sz="1800" spc="-260">
                <a:latin typeface="Al Bayan"/>
                <a:cs typeface="Al Bayan"/>
              </a:rPr>
              <a:t>•</a:t>
            </a:r>
            <a:r>
              <a:rPr dirty="0" sz="1800">
                <a:latin typeface="Helvetica"/>
                <a:cs typeface="Helvetica"/>
              </a:rPr>
              <a:t> </a:t>
            </a:r>
            <a:r>
              <a:rPr dirty="0" sz="1800">
                <a:latin typeface="Helvetica"/>
                <a:cs typeface="Helvetica"/>
              </a:rPr>
              <a:t>	</a:t>
            </a:r>
            <a:r>
              <a:rPr dirty="0" sz="1800" spc="5">
                <a:latin typeface="Trebuchet MS"/>
                <a:cs typeface="Trebuchet MS"/>
              </a:rPr>
              <a:t>Further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su</a:t>
            </a:r>
            <a:r>
              <a:rPr dirty="0" sz="1800">
                <a:latin typeface="Trebuchet MS"/>
                <a:cs typeface="Trebuchet MS"/>
              </a:rPr>
              <a:t>ppor</a:t>
            </a:r>
            <a:r>
              <a:rPr dirty="0" sz="1800" spc="5">
                <a:latin typeface="Trebuchet MS"/>
                <a:cs typeface="Trebuchet MS"/>
              </a:rPr>
              <a:t>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prio</a:t>
            </a:r>
            <a:r>
              <a:rPr dirty="0" sz="1800" spc="5">
                <a:latin typeface="Trebuchet MS"/>
                <a:cs typeface="Trebuchet MS"/>
              </a:rPr>
              <a:t>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research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w</a:t>
            </a:r>
            <a:r>
              <a:rPr dirty="0" sz="1800" spc="5">
                <a:latin typeface="Trebuchet MS"/>
                <a:cs typeface="Trebuchet MS"/>
              </a:rPr>
              <a:t>as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note</a:t>
            </a:r>
            <a:r>
              <a:rPr dirty="0" sz="1800">
                <a:latin typeface="Trebuchet MS"/>
                <a:cs typeface="Trebuchet MS"/>
              </a:rPr>
              <a:t>d.</a:t>
            </a:r>
            <a:endParaRPr sz="1800">
              <a:latin typeface="Trebuchet MS"/>
              <a:cs typeface="Trebuchet MS"/>
            </a:endParaRPr>
          </a:p>
          <a:p>
            <a:pPr marL="274320" marR="155575">
              <a:lnSpc>
                <a:spcPct val="101800"/>
              </a:lnSpc>
            </a:pPr>
            <a:r>
              <a:rPr dirty="0" sz="1800" spc="-65">
                <a:latin typeface="Trebuchet MS"/>
                <a:cs typeface="Trebuchet MS"/>
              </a:rPr>
              <a:t>R</a:t>
            </a:r>
            <a:r>
              <a:rPr dirty="0" sz="1800">
                <a:latin typeface="Trebuchet MS"/>
                <a:cs typeface="Trebuchet MS"/>
              </a:rPr>
              <a:t>o</a:t>
            </a:r>
            <a:r>
              <a:rPr dirty="0" sz="1800" spc="5">
                <a:latin typeface="Trebuchet MS"/>
                <a:cs typeface="Trebuchet MS"/>
              </a:rPr>
              <a:t>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(1989)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</a:t>
            </a:r>
            <a:r>
              <a:rPr dirty="0" sz="1800" spc="5">
                <a:latin typeface="Trebuchet MS"/>
                <a:cs typeface="Trebuchet MS"/>
              </a:rPr>
              <a:t>und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that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CA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was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u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5">
                <a:latin typeface="Trebuchet MS"/>
                <a:cs typeface="Trebuchet MS"/>
              </a:rPr>
              <a:t>m</a:t>
            </a:r>
            <a:r>
              <a:rPr dirty="0" sz="1800">
                <a:latin typeface="Trebuchet MS"/>
                <a:cs typeface="Trebuchet MS"/>
              </a:rPr>
              <a:t>or</a:t>
            </a:r>
            <a:r>
              <a:rPr dirty="0" sz="1800" spc="5">
                <a:latin typeface="Trebuchet MS"/>
                <a:cs typeface="Trebuchet MS"/>
              </a:rPr>
              <a:t>e</a:t>
            </a:r>
            <a:r>
              <a:rPr dirty="0" sz="1800" spc="5">
                <a:latin typeface="Trebuchet MS"/>
                <a:cs typeface="Trebuchet MS"/>
              </a:rPr>
              <a:t> frequent</a:t>
            </a:r>
            <a:r>
              <a:rPr dirty="0" sz="1800">
                <a:latin typeface="Trebuchet MS"/>
                <a:cs typeface="Trebuchet MS"/>
              </a:rPr>
              <a:t>l</a:t>
            </a:r>
            <a:r>
              <a:rPr dirty="0" sz="1800" spc="5">
                <a:latin typeface="Trebuchet MS"/>
                <a:cs typeface="Trebuchet MS"/>
              </a:rPr>
              <a:t>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than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</a:t>
            </a:r>
            <a:r>
              <a:rPr dirty="0" sz="1800" spc="5">
                <a:latin typeface="Trebuchet MS"/>
                <a:cs typeface="Trebuchet MS"/>
              </a:rPr>
              <a:t>ectu</a:t>
            </a:r>
            <a:r>
              <a:rPr dirty="0" sz="180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e-ba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10">
                <a:latin typeface="Trebuchet MS"/>
                <a:cs typeface="Trebuchet MS"/>
              </a:rPr>
              <a:t>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di</a:t>
            </a:r>
            <a:r>
              <a:rPr dirty="0" sz="1800">
                <a:latin typeface="Trebuchet MS"/>
                <a:cs typeface="Trebuchet MS"/>
              </a:rPr>
              <a:t>s</a:t>
            </a:r>
            <a:r>
              <a:rPr dirty="0" sz="1800" spc="5">
                <a:latin typeface="Trebuchet MS"/>
                <a:cs typeface="Trebuchet MS"/>
              </a:rPr>
              <a:t>cou</a:t>
            </a:r>
            <a:r>
              <a:rPr dirty="0" sz="1800">
                <a:latin typeface="Trebuchet MS"/>
                <a:cs typeface="Trebuchet MS"/>
              </a:rPr>
              <a:t>rs</a:t>
            </a:r>
            <a:r>
              <a:rPr dirty="0" sz="1800" spc="5">
                <a:latin typeface="Trebuchet MS"/>
                <a:cs typeface="Trebuchet MS"/>
              </a:rPr>
              <a:t>e.</a:t>
            </a:r>
            <a:r>
              <a:rPr dirty="0" sz="1800" spc="5">
                <a:latin typeface="Trebuchet MS"/>
                <a:cs typeface="Trebuchet MS"/>
              </a:rPr>
              <a:t> Metzger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(1995)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proposed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that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CA/CD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can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not</a:t>
            </a:r>
            <a:r>
              <a:rPr dirty="0" sz="1800" spc="5">
                <a:latin typeface="Trebuchet MS"/>
                <a:cs typeface="Trebuchet MS"/>
              </a:rPr>
              <a:t> on</a:t>
            </a:r>
            <a:r>
              <a:rPr dirty="0" sz="1800">
                <a:latin typeface="Trebuchet MS"/>
                <a:cs typeface="Trebuchet MS"/>
              </a:rPr>
              <a:t>l</a:t>
            </a:r>
            <a:r>
              <a:rPr dirty="0" sz="1800" spc="5">
                <a:latin typeface="Trebuchet MS"/>
                <a:cs typeface="Trebuchet MS"/>
              </a:rPr>
              <a:t>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co-occu</a:t>
            </a:r>
            <a:r>
              <a:rPr dirty="0" sz="1800" spc="-260">
                <a:latin typeface="Trebuchet MS"/>
                <a:cs typeface="Trebuchet MS"/>
              </a:rPr>
              <a:t>r</a:t>
            </a:r>
            <a:r>
              <a:rPr dirty="0" sz="1800" spc="5">
                <a:latin typeface="Trebuchet MS"/>
                <a:cs typeface="Trebuchet MS"/>
              </a:rPr>
              <a:t>,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but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that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CD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form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C</a:t>
            </a:r>
            <a:r>
              <a:rPr dirty="0" sz="1800">
                <a:latin typeface="Trebuchet MS"/>
                <a:cs typeface="Trebuchet MS"/>
              </a:rPr>
              <a:t>A.</a:t>
            </a:r>
            <a:endParaRPr sz="1800">
              <a:latin typeface="Trebuchet MS"/>
              <a:cs typeface="Trebuchet MS"/>
            </a:endParaRPr>
          </a:p>
          <a:p>
            <a:pPr algn="ctr" marL="64135">
              <a:lnSpc>
                <a:spcPct val="100000"/>
              </a:lnSpc>
              <a:spcBef>
                <a:spcPts val="720"/>
              </a:spcBef>
            </a:pPr>
            <a:r>
              <a:rPr dirty="0" sz="2750" spc="-15" b="1" u="heavy">
                <a:solidFill>
                  <a:srgbClr val="0C5A86"/>
                </a:solidFill>
                <a:latin typeface="Times"/>
                <a:cs typeface="Times"/>
              </a:rPr>
              <a:t>Limitations &amp; Sugg</a:t>
            </a:r>
            <a:r>
              <a:rPr dirty="0" sz="2750" spc="-20" b="1" u="heavy">
                <a:solidFill>
                  <a:srgbClr val="0C5A86"/>
                </a:solidFill>
                <a:latin typeface="Times"/>
                <a:cs typeface="Times"/>
              </a:rPr>
              <a:t>e</a:t>
            </a:r>
            <a:r>
              <a:rPr dirty="0" sz="2750" spc="-15" b="1" u="heavy">
                <a:solidFill>
                  <a:srgbClr val="0C5A86"/>
                </a:solidFill>
                <a:latin typeface="Times"/>
                <a:cs typeface="Times"/>
              </a:rPr>
              <a:t>stions</a:t>
            </a:r>
            <a:endParaRPr sz="275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  <a:tabLst>
                <a:tab pos="274320" algn="l"/>
              </a:tabLst>
            </a:pPr>
            <a:r>
              <a:rPr dirty="0" sz="1800" spc="-260">
                <a:solidFill>
                  <a:srgbClr val="262626"/>
                </a:solidFill>
                <a:latin typeface="Al Bayan"/>
                <a:cs typeface="Al Bayan"/>
              </a:rPr>
              <a:t>•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 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	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Raw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data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with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identifying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information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is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scarce.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70152" y="12490129"/>
            <a:ext cx="4424680" cy="267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dirty="0" sz="1800" spc="-260">
                <a:solidFill>
                  <a:srgbClr val="262626"/>
                </a:solidFill>
                <a:latin typeface="Al Bayan"/>
                <a:cs typeface="Al Bayan"/>
              </a:rPr>
              <a:t>•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 </a:t>
            </a:r>
            <a:r>
              <a:rPr dirty="0" sz="1800">
                <a:solidFill>
                  <a:srgbClr val="323232"/>
                </a:solidFill>
                <a:latin typeface="Helvetica"/>
                <a:cs typeface="Helvetica"/>
              </a:rPr>
              <a:t>	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No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Institutiona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l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-65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evie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w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B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oar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d</a:t>
            </a:r>
            <a:r>
              <a:rPr dirty="0" sz="1800" spc="1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app</a:t>
            </a:r>
            <a:r>
              <a:rPr dirty="0" sz="1800" spc="5">
                <a:solidFill>
                  <a:srgbClr val="262626"/>
                </a:solidFill>
                <a:latin typeface="Trebuchet MS"/>
                <a:cs typeface="Trebuchet MS"/>
              </a:rPr>
              <a:t>r</a:t>
            </a:r>
            <a:r>
              <a:rPr dirty="0" sz="1800">
                <a:solidFill>
                  <a:srgbClr val="262626"/>
                </a:solidFill>
                <a:latin typeface="Trebuchet MS"/>
                <a:cs typeface="Trebuchet MS"/>
              </a:rPr>
              <a:t>oval.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70152" y="13048577"/>
            <a:ext cx="5239385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tabLst>
                <a:tab pos="274320" algn="l"/>
              </a:tabLst>
            </a:pPr>
            <a:r>
              <a:rPr dirty="0" sz="1800" spc="-260">
                <a:latin typeface="Al Bayan"/>
                <a:cs typeface="Al Bayan"/>
              </a:rPr>
              <a:t>•</a:t>
            </a:r>
            <a:r>
              <a:rPr dirty="0" sz="1800">
                <a:latin typeface="Helvetica"/>
                <a:cs typeface="Helvetica"/>
              </a:rPr>
              <a:t> </a:t>
            </a:r>
            <a:r>
              <a:rPr dirty="0" sz="1800">
                <a:latin typeface="Helvetica"/>
                <a:cs typeface="Helvetica"/>
              </a:rPr>
              <a:t>	</a:t>
            </a:r>
            <a:r>
              <a:rPr dirty="0" sz="1800" spc="5">
                <a:latin typeface="Trebuchet MS"/>
                <a:cs typeface="Trebuchet MS"/>
              </a:rPr>
              <a:t>Future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stu</a:t>
            </a:r>
            <a:r>
              <a:rPr dirty="0" sz="1800">
                <a:latin typeface="Trebuchet MS"/>
                <a:cs typeface="Trebuchet MS"/>
              </a:rPr>
              <a:t>di</a:t>
            </a:r>
            <a:r>
              <a:rPr dirty="0" sz="1800" spc="5">
                <a:latin typeface="Trebuchet MS"/>
                <a:cs typeface="Trebuchet MS"/>
              </a:rPr>
              <a:t>es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should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ob</a:t>
            </a:r>
            <a:r>
              <a:rPr dirty="0" sz="1800">
                <a:latin typeface="Trebuchet MS"/>
                <a:cs typeface="Trebuchet MS"/>
              </a:rPr>
              <a:t>t</a:t>
            </a:r>
            <a:r>
              <a:rPr dirty="0" sz="1800" spc="5">
                <a:latin typeface="Trebuchet MS"/>
                <a:cs typeface="Trebuchet MS"/>
              </a:rPr>
              <a:t>a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sa</a:t>
            </a:r>
            <a:r>
              <a:rPr dirty="0" sz="1800" spc="5">
                <a:latin typeface="Trebuchet MS"/>
                <a:cs typeface="Trebuchet MS"/>
              </a:rPr>
              <a:t>mpl</a:t>
            </a:r>
            <a:r>
              <a:rPr dirty="0" sz="1800" spc="5">
                <a:latin typeface="Trebuchet MS"/>
                <a:cs typeface="Trebuchet MS"/>
              </a:rPr>
              <a:t>es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of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various</a:t>
            </a:r>
            <a:r>
              <a:rPr dirty="0" sz="1800" spc="5">
                <a:latin typeface="Trebuchet MS"/>
                <a:cs typeface="Trebuchet MS"/>
              </a:rPr>
              <a:t> translations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by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increasing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sample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size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and</a:t>
            </a:r>
            <a:r>
              <a:rPr dirty="0" sz="1800" spc="5">
                <a:latin typeface="Trebuchet MS"/>
                <a:cs typeface="Trebuchet MS"/>
              </a:rPr>
              <a:t> consider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applying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the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research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methods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to</a:t>
            </a:r>
            <a:r>
              <a:rPr dirty="0" sz="1800" spc="5">
                <a:latin typeface="Trebuchet MS"/>
                <a:cs typeface="Trebuchet MS"/>
              </a:rPr>
              <a:t> sim</a:t>
            </a:r>
            <a:r>
              <a:rPr dirty="0" sz="1800">
                <a:latin typeface="Trebuchet MS"/>
                <a:cs typeface="Trebuchet MS"/>
              </a:rPr>
              <a:t>ul</a:t>
            </a:r>
            <a:r>
              <a:rPr dirty="0" sz="1800" spc="5">
                <a:latin typeface="Trebuchet MS"/>
                <a:cs typeface="Trebuchet MS"/>
              </a:rPr>
              <a:t>taneous</a:t>
            </a:r>
            <a:r>
              <a:rPr dirty="0" sz="1800" spc="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5">
                <a:latin typeface="Trebuchet MS"/>
                <a:cs typeface="Trebuchet MS"/>
              </a:rPr>
              <a:t>nterpr</a:t>
            </a:r>
            <a:r>
              <a:rPr dirty="0" sz="1800">
                <a:latin typeface="Trebuchet MS"/>
                <a:cs typeface="Trebuchet MS"/>
              </a:rPr>
              <a:t>e</a:t>
            </a:r>
            <a:r>
              <a:rPr dirty="0" sz="1800" spc="5">
                <a:latin typeface="Trebuchet MS"/>
                <a:cs typeface="Trebuchet MS"/>
              </a:rPr>
              <a:t>tat</a:t>
            </a:r>
            <a:r>
              <a:rPr dirty="0" sz="1800">
                <a:latin typeface="Trebuchet MS"/>
                <a:cs typeface="Trebuchet MS"/>
              </a:rPr>
              <a:t>io</a:t>
            </a:r>
            <a:r>
              <a:rPr dirty="0" sz="1800" spc="5">
                <a:latin typeface="Trebuchet MS"/>
                <a:cs typeface="Trebuchet MS"/>
              </a:rPr>
              <a:t>ns.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Michael Sinclair - Power Point</dc:subject>
  <dc:title>Incorporation of Constructed Action and Constructed Dialogue in ASL to English Translation</dc:title>
  <dcterms:created xsi:type="dcterms:W3CDTF">2017-07-20T14:16:54Z</dcterms:created>
  <dcterms:modified xsi:type="dcterms:W3CDTF">2017-07-20T14:16:54Z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2016-06-11T00:00:00Z</vt:filetime>
  </property>
  <property fmtid="{D5CDD505-2E9C-101B-9397-08002B2CF9AE}" pid="3" name="LastSaved">
    <vt:filetime>2017-07-20T00:00:00Z</vt:filetime>
  </property>
</Properties>
</file>