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/>
    <p:restoredTop sz="94712"/>
  </p:normalViewPr>
  <p:slideViewPr>
    <p:cSldViewPr>
      <p:cViewPr varScale="1">
        <p:scale>
          <a:sx n="79" d="100"/>
          <a:sy n="79" d="100"/>
        </p:scale>
        <p:origin x="392" y="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71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50780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0104100" cy="15078075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4"/>
                </a:moveTo>
                <a:lnTo>
                  <a:pt x="20104100" y="15078074"/>
                </a:lnTo>
                <a:lnTo>
                  <a:pt x="20104100" y="0"/>
                </a:lnTo>
                <a:lnTo>
                  <a:pt x="0" y="0"/>
                </a:lnTo>
                <a:lnTo>
                  <a:pt x="0" y="15078074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61812" y="2469779"/>
            <a:ext cx="19315785" cy="122465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20104100" cy="21988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0104100" cy="2199005"/>
          </a:xfrm>
          <a:custGeom>
            <a:avLst/>
            <a:gdLst/>
            <a:ahLst/>
            <a:cxnLst/>
            <a:rect l="l" t="t" r="r" b="b"/>
            <a:pathLst>
              <a:path w="20104100" h="2199005">
                <a:moveTo>
                  <a:pt x="20056247" y="0"/>
                </a:moveTo>
                <a:lnTo>
                  <a:pt x="31699" y="1501"/>
                </a:lnTo>
                <a:lnTo>
                  <a:pt x="2384" y="28849"/>
                </a:lnTo>
                <a:lnTo>
                  <a:pt x="0" y="43005"/>
                </a:lnTo>
                <a:lnTo>
                  <a:pt x="1501" y="2167185"/>
                </a:lnTo>
                <a:lnTo>
                  <a:pt x="7290" y="2179844"/>
                </a:lnTo>
                <a:lnTo>
                  <a:pt x="16675" y="2189885"/>
                </a:lnTo>
                <a:lnTo>
                  <a:pt x="28848" y="2196501"/>
                </a:lnTo>
                <a:lnTo>
                  <a:pt x="43004" y="2198885"/>
                </a:lnTo>
                <a:lnTo>
                  <a:pt x="20072401" y="2197383"/>
                </a:lnTo>
                <a:lnTo>
                  <a:pt x="20085060" y="2191594"/>
                </a:lnTo>
                <a:lnTo>
                  <a:pt x="20095100" y="2182209"/>
                </a:lnTo>
                <a:lnTo>
                  <a:pt x="20101716" y="2170035"/>
                </a:lnTo>
                <a:lnTo>
                  <a:pt x="20104100" y="2155882"/>
                </a:lnTo>
                <a:lnTo>
                  <a:pt x="20104100" y="2155194"/>
                </a:lnTo>
                <a:lnTo>
                  <a:pt x="20102598" y="31698"/>
                </a:lnTo>
                <a:lnTo>
                  <a:pt x="20075250" y="2383"/>
                </a:lnTo>
                <a:lnTo>
                  <a:pt x="20061096" y="0"/>
                </a:lnTo>
                <a:lnTo>
                  <a:pt x="20056247" y="0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2198885"/>
            <a:ext cx="20104100" cy="0"/>
          </a:xfrm>
          <a:custGeom>
            <a:avLst/>
            <a:gdLst/>
            <a:ahLst/>
            <a:cxnLst/>
            <a:rect l="l" t="t" r="r" b="b"/>
            <a:pathLst>
              <a:path w="20104100">
                <a:moveTo>
                  <a:pt x="0" y="0"/>
                </a:moveTo>
                <a:lnTo>
                  <a:pt x="20104100" y="0"/>
                </a:lnTo>
              </a:path>
            </a:pathLst>
          </a:custGeom>
          <a:ln w="79985">
            <a:solidFill>
              <a:srgbClr val="C5E0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erPresentations.com/" TargetMode="External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920" y="14712942"/>
            <a:ext cx="106870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" b="1" spc="-10" dirty="0">
                <a:solidFill>
                  <a:srgbClr val="BFBFBF"/>
                </a:solidFill>
                <a:latin typeface="American Typewriter"/>
                <a:cs typeface="American Typewriter"/>
              </a:rPr>
              <a:t>RE</a:t>
            </a:r>
            <a:r>
              <a:rPr sz="300" b="1" spc="20" dirty="0">
                <a:solidFill>
                  <a:srgbClr val="BFBFBF"/>
                </a:solidFill>
                <a:latin typeface="American Typewriter"/>
                <a:cs typeface="American Typewriter"/>
              </a:rPr>
              <a:t>S</a:t>
            </a:r>
            <a:r>
              <a:rPr sz="300" b="1" spc="-20" dirty="0">
                <a:solidFill>
                  <a:srgbClr val="BFBFBF"/>
                </a:solidFill>
                <a:latin typeface="American Typewriter"/>
                <a:cs typeface="American Typewriter"/>
              </a:rPr>
              <a:t>EARCH </a:t>
            </a:r>
            <a:r>
              <a:rPr sz="300" b="1" spc="-5" dirty="0">
                <a:solidFill>
                  <a:srgbClr val="BFBFBF"/>
                </a:solidFill>
                <a:latin typeface="American Typewriter"/>
                <a:cs typeface="American Typewriter"/>
              </a:rPr>
              <a:t> </a:t>
            </a:r>
            <a:r>
              <a:rPr sz="300" b="1" dirty="0">
                <a:solidFill>
                  <a:srgbClr val="BFBFBF"/>
                </a:solidFill>
                <a:latin typeface="American Typewriter"/>
                <a:cs typeface="American Typewriter"/>
              </a:rPr>
              <a:t>P</a:t>
            </a:r>
            <a:r>
              <a:rPr sz="300" b="1" spc="40" dirty="0">
                <a:solidFill>
                  <a:srgbClr val="BFBFBF"/>
                </a:solidFill>
                <a:latin typeface="American Typewriter"/>
                <a:cs typeface="American Typewriter"/>
              </a:rPr>
              <a:t>O</a:t>
            </a:r>
            <a:r>
              <a:rPr sz="300" b="1" spc="20" dirty="0">
                <a:solidFill>
                  <a:srgbClr val="BFBFBF"/>
                </a:solidFill>
                <a:latin typeface="American Typewriter"/>
                <a:cs typeface="American Typewriter"/>
              </a:rPr>
              <a:t>S</a:t>
            </a:r>
            <a:r>
              <a:rPr sz="300" b="1" spc="-20" dirty="0">
                <a:solidFill>
                  <a:srgbClr val="BFBFBF"/>
                </a:solidFill>
                <a:latin typeface="American Typewriter"/>
                <a:cs typeface="American Typewriter"/>
              </a:rPr>
              <a:t>TE</a:t>
            </a:r>
            <a:r>
              <a:rPr sz="300" b="1" spc="-30" dirty="0">
                <a:solidFill>
                  <a:srgbClr val="BFBFBF"/>
                </a:solidFill>
                <a:latin typeface="American Typewriter"/>
                <a:cs typeface="American Typewriter"/>
              </a:rPr>
              <a:t>R </a:t>
            </a:r>
            <a:r>
              <a:rPr sz="300" b="1" spc="-15" dirty="0">
                <a:solidFill>
                  <a:srgbClr val="BFBFBF"/>
                </a:solidFill>
                <a:latin typeface="American Typewriter"/>
                <a:cs typeface="American Typewriter"/>
              </a:rPr>
              <a:t> </a:t>
            </a:r>
            <a:r>
              <a:rPr sz="300" b="1" dirty="0">
                <a:solidFill>
                  <a:srgbClr val="BFBFBF"/>
                </a:solidFill>
                <a:latin typeface="American Typewriter"/>
                <a:cs typeface="American Typewriter"/>
              </a:rPr>
              <a:t>P</a:t>
            </a:r>
            <a:r>
              <a:rPr sz="300" b="1" spc="-10" dirty="0">
                <a:solidFill>
                  <a:srgbClr val="BFBFBF"/>
                </a:solidFill>
                <a:latin typeface="American Typewriter"/>
                <a:cs typeface="American Typewriter"/>
              </a:rPr>
              <a:t>RE</a:t>
            </a:r>
            <a:r>
              <a:rPr sz="300" b="1" spc="20" dirty="0">
                <a:solidFill>
                  <a:srgbClr val="BFBFBF"/>
                </a:solidFill>
                <a:latin typeface="American Typewriter"/>
                <a:cs typeface="American Typewriter"/>
              </a:rPr>
              <a:t>S</a:t>
            </a:r>
            <a:r>
              <a:rPr sz="300" b="1" spc="-20" dirty="0">
                <a:solidFill>
                  <a:srgbClr val="BFBFBF"/>
                </a:solidFill>
                <a:latin typeface="American Typewriter"/>
                <a:cs typeface="American Typewriter"/>
              </a:rPr>
              <a:t>E</a:t>
            </a:r>
            <a:r>
              <a:rPr sz="300" b="1" spc="-30" dirty="0">
                <a:solidFill>
                  <a:srgbClr val="BFBFBF"/>
                </a:solidFill>
                <a:latin typeface="American Typewriter"/>
                <a:cs typeface="American Typewriter"/>
              </a:rPr>
              <a:t>NT</a:t>
            </a:r>
            <a:r>
              <a:rPr sz="300" b="1" spc="-20" dirty="0">
                <a:solidFill>
                  <a:srgbClr val="BFBFBF"/>
                </a:solidFill>
                <a:latin typeface="American Typewriter"/>
                <a:cs typeface="American Typewriter"/>
              </a:rPr>
              <a:t>AT</a:t>
            </a:r>
            <a:r>
              <a:rPr sz="300" b="1" spc="-55" dirty="0">
                <a:solidFill>
                  <a:srgbClr val="BFBFBF"/>
                </a:solidFill>
                <a:latin typeface="American Typewriter"/>
                <a:cs typeface="American Typewriter"/>
              </a:rPr>
              <a:t>I</a:t>
            </a:r>
            <a:r>
              <a:rPr sz="300" b="1" spc="40" dirty="0">
                <a:solidFill>
                  <a:srgbClr val="BFBFBF"/>
                </a:solidFill>
                <a:latin typeface="American Typewriter"/>
                <a:cs typeface="American Typewriter"/>
              </a:rPr>
              <a:t>O</a:t>
            </a:r>
            <a:r>
              <a:rPr sz="300" b="1" spc="-45" dirty="0">
                <a:solidFill>
                  <a:srgbClr val="BFBFBF"/>
                </a:solidFill>
                <a:latin typeface="American Typewriter"/>
                <a:cs typeface="American Typewriter"/>
              </a:rPr>
              <a:t>N </a:t>
            </a:r>
            <a:r>
              <a:rPr sz="300" b="1" spc="-20" dirty="0">
                <a:solidFill>
                  <a:srgbClr val="BFBFBF"/>
                </a:solidFill>
                <a:latin typeface="American Typewriter"/>
                <a:cs typeface="American Typewriter"/>
              </a:rPr>
              <a:t> </a:t>
            </a:r>
            <a:r>
              <a:rPr sz="300" b="1" spc="-10" dirty="0">
                <a:solidFill>
                  <a:srgbClr val="BFBFBF"/>
                </a:solidFill>
                <a:latin typeface="American Typewriter"/>
                <a:cs typeface="American Typewriter"/>
              </a:rPr>
              <a:t>DE</a:t>
            </a:r>
            <a:r>
              <a:rPr sz="300" b="1" spc="20" dirty="0">
                <a:solidFill>
                  <a:srgbClr val="BFBFBF"/>
                </a:solidFill>
                <a:latin typeface="American Typewriter"/>
                <a:cs typeface="American Typewriter"/>
              </a:rPr>
              <a:t>S</a:t>
            </a:r>
            <a:r>
              <a:rPr sz="300" b="1" spc="-55" dirty="0">
                <a:solidFill>
                  <a:srgbClr val="BFBFBF"/>
                </a:solidFill>
                <a:latin typeface="American Typewriter"/>
                <a:cs typeface="American Typewriter"/>
              </a:rPr>
              <a:t>I</a:t>
            </a:r>
            <a:r>
              <a:rPr sz="300" b="1" spc="35" dirty="0">
                <a:solidFill>
                  <a:srgbClr val="BFBFBF"/>
                </a:solidFill>
                <a:latin typeface="American Typewriter"/>
                <a:cs typeface="American Typewriter"/>
              </a:rPr>
              <a:t>G</a:t>
            </a:r>
            <a:r>
              <a:rPr sz="300" b="1" spc="-45" dirty="0">
                <a:solidFill>
                  <a:srgbClr val="BFBFBF"/>
                </a:solidFill>
                <a:latin typeface="American Typewriter"/>
                <a:cs typeface="American Typewriter"/>
              </a:rPr>
              <a:t>N </a:t>
            </a:r>
            <a:r>
              <a:rPr sz="300" b="1" spc="-20" dirty="0">
                <a:solidFill>
                  <a:srgbClr val="BFBFBF"/>
                </a:solidFill>
                <a:latin typeface="American Typewriter"/>
                <a:cs typeface="American Typewriter"/>
              </a:rPr>
              <a:t> </a:t>
            </a:r>
            <a:r>
              <a:rPr sz="300" b="1" dirty="0">
                <a:solidFill>
                  <a:srgbClr val="BFBFBF"/>
                </a:solidFill>
                <a:latin typeface="American Typewriter"/>
                <a:cs typeface="American Typewriter"/>
              </a:rPr>
              <a:t>©</a:t>
            </a:r>
            <a:r>
              <a:rPr sz="300" b="1" spc="-35" dirty="0">
                <a:solidFill>
                  <a:srgbClr val="BFBFBF"/>
                </a:solidFill>
                <a:latin typeface="American Typewriter"/>
                <a:cs typeface="American Typewriter"/>
              </a:rPr>
              <a:t>  </a:t>
            </a:r>
            <a:r>
              <a:rPr sz="300" b="1" spc="-25" dirty="0">
                <a:solidFill>
                  <a:srgbClr val="BFBFBF"/>
                </a:solidFill>
                <a:latin typeface="American Typewriter"/>
                <a:cs typeface="American Typewriter"/>
              </a:rPr>
              <a:t>201</a:t>
            </a:r>
            <a:r>
              <a:rPr sz="300" b="1" spc="-20" dirty="0">
                <a:solidFill>
                  <a:srgbClr val="BFBFBF"/>
                </a:solidFill>
                <a:latin typeface="American Typewriter"/>
                <a:cs typeface="American Typewriter"/>
              </a:rPr>
              <a:t>5</a:t>
            </a:r>
            <a:endParaRPr sz="300">
              <a:latin typeface="American Typewriter"/>
              <a:cs typeface="American Typewriter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b="1" spc="-6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ww</a:t>
            </a:r>
            <a:r>
              <a:rPr sz="550" b="1" spc="-8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w</a:t>
            </a:r>
            <a:r>
              <a:rPr sz="550" b="1" spc="-1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.</a:t>
            </a:r>
            <a:r>
              <a:rPr sz="550" b="1" spc="-4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P</a:t>
            </a:r>
            <a:r>
              <a:rPr sz="550" b="1" spc="2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o</a:t>
            </a:r>
            <a:r>
              <a:rPr sz="550" b="1" spc="1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s</a:t>
            </a:r>
            <a:r>
              <a:rPr sz="550" b="1" spc="-6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t</a:t>
            </a:r>
            <a:r>
              <a:rPr sz="550" b="1" spc="-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e</a:t>
            </a:r>
            <a:r>
              <a:rPr sz="550" b="1" spc="-7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r</a:t>
            </a:r>
            <a:r>
              <a:rPr sz="550" b="1" spc="-2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P</a:t>
            </a:r>
            <a:r>
              <a:rPr sz="550" b="1" spc="-7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r</a:t>
            </a:r>
            <a:r>
              <a:rPr sz="550" b="1" spc="-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e</a:t>
            </a:r>
            <a:r>
              <a:rPr sz="550" b="1" spc="2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s</a:t>
            </a:r>
            <a:r>
              <a:rPr sz="550" b="1" spc="-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e</a:t>
            </a:r>
            <a:r>
              <a:rPr sz="550" b="1" spc="-5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nt</a:t>
            </a:r>
            <a:r>
              <a:rPr sz="550" b="1" spc="-2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a</a:t>
            </a:r>
            <a:r>
              <a:rPr sz="550" b="1" spc="-6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t</a:t>
            </a:r>
            <a:r>
              <a:rPr sz="550" b="1" spc="-1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ion</a:t>
            </a:r>
            <a:r>
              <a:rPr sz="550" b="1" spc="-1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s</a:t>
            </a:r>
            <a:r>
              <a:rPr sz="550" b="1" spc="-1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.</a:t>
            </a:r>
            <a:r>
              <a:rPr sz="550" b="1" spc="-1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c</a:t>
            </a:r>
            <a:r>
              <a:rPr sz="550" b="1" spc="-1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om</a:t>
            </a:r>
            <a:endParaRPr sz="550">
              <a:latin typeface="American Typewriter"/>
              <a:cs typeface="American Typewriter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904718" y="9261325"/>
            <a:ext cx="8612367" cy="30329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73833" y="5026565"/>
            <a:ext cx="6674142" cy="38680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24573" y="3569782"/>
            <a:ext cx="9372658" cy="10967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61255" y="2969972"/>
            <a:ext cx="98361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u="heavy" spc="-570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200" b="1" u="heavy" spc="-27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200" b="1" u="heavy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200" b="1" u="heavy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200" b="1" u="heavy" spc="-27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200" b="1" u="heavy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200" b="1" u="heavy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gs</a:t>
            </a:r>
            <a:endParaRPr sz="2200">
              <a:latin typeface="American Typewriter"/>
              <a:cs typeface="American Typewrite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904088" y="13456918"/>
            <a:ext cx="3939540" cy="1219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marR="5080" indent="-261620">
              <a:lnSpc>
                <a:spcPct val="100899"/>
              </a:lnSpc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Acc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ding to the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earc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h,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le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do not</a:t>
            </a:r>
            <a:r>
              <a:rPr sz="2000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use mo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e no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n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- 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nu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</a:t>
            </a:r>
            <a:r>
              <a:rPr sz="2000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ow 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k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th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 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le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in a pl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tting.</a:t>
            </a:r>
            <a:endParaRPr sz="2000">
              <a:latin typeface="Times"/>
              <a:cs typeface="Time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400164" y="13329941"/>
            <a:ext cx="1429385" cy="0"/>
          </a:xfrm>
          <a:custGeom>
            <a:avLst/>
            <a:gdLst/>
            <a:ahLst/>
            <a:cxnLst/>
            <a:rect l="l" t="t" r="r" b="b"/>
            <a:pathLst>
              <a:path w="1429384">
                <a:moveTo>
                  <a:pt x="0" y="0"/>
                </a:moveTo>
                <a:lnTo>
                  <a:pt x="1429083" y="0"/>
                </a:lnTo>
              </a:path>
            </a:pathLst>
          </a:custGeom>
          <a:ln w="18721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387463" y="13080696"/>
            <a:ext cx="145351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solidFill>
                  <a:srgbClr val="203864"/>
                </a:solidFill>
                <a:latin typeface="Times"/>
                <a:cs typeface="Times"/>
              </a:rPr>
              <a:t>C</a:t>
            </a:r>
            <a:r>
              <a:rPr sz="2200" b="1" spc="-15" dirty="0">
                <a:solidFill>
                  <a:srgbClr val="203864"/>
                </a:solidFill>
                <a:latin typeface="Times"/>
                <a:cs typeface="Times"/>
              </a:rPr>
              <a:t>onc</a:t>
            </a:r>
            <a:r>
              <a:rPr sz="2200" b="1" spc="-10" dirty="0">
                <a:solidFill>
                  <a:srgbClr val="203864"/>
                </a:solidFill>
                <a:latin typeface="Times"/>
                <a:cs typeface="Times"/>
              </a:rPr>
              <a:t>lu</a:t>
            </a:r>
            <a:r>
              <a:rPr sz="2200" b="1" spc="-15" dirty="0">
                <a:solidFill>
                  <a:srgbClr val="203864"/>
                </a:solidFill>
                <a:latin typeface="Times"/>
                <a:cs typeface="Times"/>
              </a:rPr>
              <a:t>s</a:t>
            </a:r>
            <a:r>
              <a:rPr sz="2200" b="1" spc="-10" dirty="0">
                <a:solidFill>
                  <a:srgbClr val="203864"/>
                </a:solidFill>
                <a:latin typeface="Times"/>
                <a:cs typeface="Times"/>
              </a:rPr>
              <a:t>ion:</a:t>
            </a:r>
            <a:endParaRPr sz="2200">
              <a:latin typeface="Times"/>
              <a:cs typeface="Time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904088" y="11704023"/>
            <a:ext cx="4372610" cy="91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marR="5080" indent="-261620">
              <a:lnSpc>
                <a:spcPct val="100800"/>
              </a:lnSpc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Comp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ing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ow no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n-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nu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 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k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wee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 English 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nslit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tions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nd</a:t>
            </a:r>
            <a:r>
              <a:rPr sz="2000" spc="-10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SL</a:t>
            </a:r>
            <a:r>
              <a:rPr sz="2000" spc="-7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tions.</a:t>
            </a:r>
            <a:endParaRPr sz="2000">
              <a:latin typeface="Times"/>
              <a:cs typeface="Time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904088" y="10352504"/>
            <a:ext cx="4096385" cy="91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marR="5080" indent="-261620">
              <a:lnSpc>
                <a:spcPct val="100800"/>
              </a:lnSpc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Sho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time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fra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me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ly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ze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 in the 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ginning, 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ning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h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ve not</a:t>
            </a:r>
            <a:r>
              <a:rPr sz="2000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lly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“war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 up” y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t.</a:t>
            </a:r>
            <a:endParaRPr sz="2000">
              <a:latin typeface="Times"/>
              <a:cs typeface="Time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904088" y="8386295"/>
            <a:ext cx="4324985" cy="152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marR="5080" indent="-261620">
              <a:lnSpc>
                <a:spcPct val="100800"/>
              </a:lnSpc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U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nkno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w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 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ac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kg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ound of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if th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y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e n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tive</a:t>
            </a:r>
            <a:r>
              <a:rPr sz="2000" spc="-11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SL</a:t>
            </a:r>
            <a:r>
              <a:rPr sz="2000" spc="-7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us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or L2 us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s.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K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w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ing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w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ould h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lp to und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nd if it is a g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nd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r di</a:t>
            </a:r>
            <a:r>
              <a:rPr sz="2000" spc="-40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fere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c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e or a 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ac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kg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ound di</a:t>
            </a:r>
            <a:r>
              <a:rPr sz="2000" spc="-40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fere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ce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.</a:t>
            </a:r>
            <a:endParaRPr sz="2000">
              <a:latin typeface="Times"/>
              <a:cs typeface="Time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089365" y="7925803"/>
            <a:ext cx="4048760" cy="0"/>
          </a:xfrm>
          <a:custGeom>
            <a:avLst/>
            <a:gdLst/>
            <a:ahLst/>
            <a:cxnLst/>
            <a:rect l="l" t="t" r="r" b="b"/>
            <a:pathLst>
              <a:path w="4048759">
                <a:moveTo>
                  <a:pt x="0" y="0"/>
                </a:moveTo>
                <a:lnTo>
                  <a:pt x="4048742" y="0"/>
                </a:lnTo>
              </a:path>
            </a:pathLst>
          </a:custGeom>
          <a:ln w="18721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076771" y="7676548"/>
            <a:ext cx="40747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0" dirty="0">
                <a:solidFill>
                  <a:srgbClr val="203864"/>
                </a:solidFill>
                <a:latin typeface="Times"/>
                <a:cs typeface="Times"/>
              </a:rPr>
              <a:t>L</a:t>
            </a:r>
            <a:r>
              <a:rPr sz="2200" b="1" spc="-10" dirty="0">
                <a:solidFill>
                  <a:srgbClr val="203864"/>
                </a:solidFill>
                <a:latin typeface="Times"/>
                <a:cs typeface="Times"/>
              </a:rPr>
              <a:t>imitations</a:t>
            </a:r>
            <a:r>
              <a:rPr sz="2200" b="1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b="1" spc="-20" dirty="0">
                <a:solidFill>
                  <a:srgbClr val="203864"/>
                </a:solidFill>
                <a:latin typeface="Times"/>
                <a:cs typeface="Times"/>
              </a:rPr>
              <a:t>&amp;</a:t>
            </a:r>
            <a:r>
              <a:rPr sz="2200" b="1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b="1" spc="-20" dirty="0">
                <a:solidFill>
                  <a:srgbClr val="203864"/>
                </a:solidFill>
                <a:latin typeface="Times"/>
                <a:cs typeface="Times"/>
              </a:rPr>
              <a:t>Recomm</a:t>
            </a:r>
            <a:r>
              <a:rPr sz="2200" b="1" spc="-15" dirty="0">
                <a:solidFill>
                  <a:srgbClr val="203864"/>
                </a:solidFill>
                <a:latin typeface="Times"/>
                <a:cs typeface="Times"/>
              </a:rPr>
              <a:t>endations</a:t>
            </a:r>
            <a:r>
              <a:rPr sz="2200" b="1" spc="-10" dirty="0">
                <a:solidFill>
                  <a:srgbClr val="203864"/>
                </a:solidFill>
                <a:latin typeface="Times"/>
                <a:cs typeface="Times"/>
              </a:rPr>
              <a:t>:</a:t>
            </a:r>
            <a:endParaRPr sz="2200">
              <a:latin typeface="Times"/>
              <a:cs typeface="Time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01784" y="6718701"/>
            <a:ext cx="4197350" cy="603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marR="5080" indent="-261620">
              <a:lnSpc>
                <a:spcPct val="100499"/>
              </a:lnSpc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The mo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e English signing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ting h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 l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ss non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-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nu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</a:t>
            </a:r>
            <a:r>
              <a:rPr sz="2000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k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s.</a:t>
            </a:r>
            <a:endParaRPr sz="2000">
              <a:latin typeface="Times"/>
              <a:cs typeface="Time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901784" y="5673556"/>
            <a:ext cx="4366260" cy="603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marR="5080" indent="-261620">
              <a:lnSpc>
                <a:spcPct val="100499"/>
              </a:lnSpc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le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h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 mo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e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U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nkno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w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sons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or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ow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is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nd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u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w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s.</a:t>
            </a:r>
            <a:endParaRPr sz="2000">
              <a:latin typeface="Times"/>
              <a:cs typeface="Time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901784" y="4322032"/>
            <a:ext cx="4370070" cy="911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marR="5080" indent="-261620" algn="just">
              <a:lnSpc>
                <a:spcPct val="100800"/>
              </a:lnSpc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I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v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y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ca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go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spc="-13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,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x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ce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pt</a:t>
            </a:r>
            <a:r>
              <a:rPr sz="2000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or List</a:t>
            </a:r>
            <a:r>
              <a:rPr sz="2000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w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hi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c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h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wa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qu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l, 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le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h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 high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r numb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s.</a:t>
            </a:r>
            <a:endParaRPr sz="2000">
              <a:latin typeface="Times"/>
              <a:cs typeface="Time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01784" y="2500440"/>
            <a:ext cx="4109720" cy="1381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5450">
              <a:lnSpc>
                <a:spcPct val="100000"/>
              </a:lnSpc>
            </a:pPr>
            <a:r>
              <a:rPr sz="2200" b="1" u="heavy" spc="-270" dirty="0">
                <a:solidFill>
                  <a:srgbClr val="203864"/>
                </a:solidFill>
                <a:latin typeface="American Typewriter"/>
                <a:cs typeface="American Typewriter"/>
              </a:rPr>
              <a:t>Dis</a:t>
            </a:r>
            <a:r>
              <a:rPr sz="2200" b="1" u="heavy" spc="-24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2200" b="1" u="heavy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2200" b="1" u="heavy" spc="-254" dirty="0">
                <a:solidFill>
                  <a:srgbClr val="203864"/>
                </a:solidFill>
                <a:latin typeface="American Typewriter"/>
                <a:cs typeface="American Typewriter"/>
              </a:rPr>
              <a:t>ss</a:t>
            </a:r>
            <a:r>
              <a:rPr sz="2200" b="1" u="heavy" spc="-27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200" b="1" u="heavy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200" b="1" u="heavy" spc="-31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endParaRPr sz="2200">
              <a:latin typeface="American Typewriter"/>
              <a:cs typeface="American Typewriter"/>
            </a:endParaRPr>
          </a:p>
          <a:p>
            <a:pPr marL="274320" marR="5080" indent="-261620">
              <a:lnSpc>
                <a:spcPct val="100800"/>
              </a:lnSpc>
              <a:spcBef>
                <a:spcPts val="1160"/>
              </a:spcBef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le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us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 mo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e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ow non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-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nu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</a:t>
            </a:r>
            <a:r>
              <a:rPr sz="2000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k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th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le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s.</a:t>
            </a:r>
            <a:endParaRPr sz="2000">
              <a:latin typeface="Times"/>
              <a:cs typeface="Time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2612" y="11940184"/>
            <a:ext cx="5275580" cy="2141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105" indent="-319405">
              <a:lnSpc>
                <a:spcPct val="100000"/>
              </a:lnSpc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5 vid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os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wer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e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c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hos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om</a:t>
            </a:r>
            <a:r>
              <a:rPr sz="2000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 pl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 s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tting</a:t>
            </a:r>
            <a:endParaRPr sz="2000">
              <a:latin typeface="Times"/>
              <a:cs typeface="Times"/>
            </a:endParaRPr>
          </a:p>
          <a:p>
            <a:pPr marL="274320" indent="-261620">
              <a:lnSpc>
                <a:spcPct val="100000"/>
              </a:lnSpc>
              <a:spcBef>
                <a:spcPts val="500"/>
              </a:spcBef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6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– 3 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nd 3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s.</a:t>
            </a:r>
            <a:endParaRPr sz="2000">
              <a:latin typeface="Times"/>
              <a:cs typeface="Times"/>
            </a:endParaRPr>
          </a:p>
          <a:p>
            <a:pPr marL="332105" marR="580390" indent="-319405">
              <a:lnSpc>
                <a:spcPct val="120900"/>
              </a:lnSpc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3 minut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nd 15 s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ec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onds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ly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ze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 of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eac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h int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spc="-110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.</a:t>
            </a:r>
            <a:endParaRPr sz="2000">
              <a:latin typeface="Times"/>
              <a:cs typeface="Times"/>
            </a:endParaRPr>
          </a:p>
          <a:p>
            <a:pPr marL="332105" marR="5080" indent="-319405">
              <a:lnSpc>
                <a:spcPct val="120900"/>
              </a:lnSpc>
              <a:spcBef>
                <a:spcPts val="15"/>
              </a:spcBef>
              <a:buClr>
                <a:srgbClr val="203864"/>
              </a:buClr>
              <a:buFont typeface="Al Bayan"/>
              <a:buChar char="•"/>
              <a:tabLst>
                <a:tab pos="274955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10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ow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is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sub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ca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go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s, 8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ow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u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ow sub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ca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go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wer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e id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nti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nd 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c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od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d.</a:t>
            </a:r>
            <a:endParaRPr sz="2000">
              <a:latin typeface="Times"/>
              <a:cs typeface="Time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5432" y="10231204"/>
            <a:ext cx="4573270" cy="1296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7800"/>
              </a:lnSpc>
            </a:pPr>
            <a:r>
              <a:rPr sz="2000" spc="-875" dirty="0">
                <a:solidFill>
                  <a:srgbClr val="203864"/>
                </a:solidFill>
                <a:latin typeface="American Typewriter"/>
                <a:cs typeface="American Typewriter"/>
              </a:rPr>
              <a:t>-­‐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000" spc="-17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32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2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75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8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7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5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60" dirty="0">
                <a:solidFill>
                  <a:srgbClr val="203864"/>
                </a:solidFill>
                <a:latin typeface="American Typewriter"/>
                <a:cs typeface="American Typewriter"/>
              </a:rPr>
              <a:t>x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2000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ss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2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.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305" dirty="0">
                <a:solidFill>
                  <a:srgbClr val="203864"/>
                </a:solidFill>
                <a:latin typeface="American Typewriter"/>
                <a:cs typeface="American Typewriter"/>
              </a:rPr>
              <a:t>(</a:t>
            </a:r>
            <a:r>
              <a:rPr sz="2000" spc="-245" dirty="0">
                <a:solidFill>
                  <a:srgbClr val="203864"/>
                </a:solidFill>
                <a:latin typeface="American Typewriter"/>
                <a:cs typeface="American Typewriter"/>
              </a:rPr>
              <a:t>Fi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ch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8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85" dirty="0">
                <a:solidFill>
                  <a:srgbClr val="203864"/>
                </a:solidFill>
                <a:latin typeface="American Typewriter"/>
                <a:cs typeface="American Typewriter"/>
              </a:rPr>
              <a:t>&amp;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434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325" dirty="0">
                <a:solidFill>
                  <a:srgbClr val="203864"/>
                </a:solidFill>
                <a:latin typeface="American Typewriter"/>
                <a:cs typeface="American Typewriter"/>
              </a:rPr>
              <a:t>Fr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nc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50" dirty="0">
                <a:solidFill>
                  <a:srgbClr val="203864"/>
                </a:solidFill>
                <a:latin typeface="American Typewriter"/>
                <a:cs typeface="American Typewriter"/>
              </a:rPr>
              <a:t>, </a:t>
            </a:r>
            <a:r>
              <a:rPr sz="2000" spc="-270" dirty="0">
                <a:solidFill>
                  <a:srgbClr val="203864"/>
                </a:solidFill>
                <a:latin typeface="American Typewriter"/>
                <a:cs typeface="American Typewriter"/>
              </a:rPr>
              <a:t>2015)</a:t>
            </a:r>
            <a:endParaRPr sz="2000">
              <a:latin typeface="American Typewriter"/>
              <a:cs typeface="American Typewriter"/>
            </a:endParaRPr>
          </a:p>
          <a:p>
            <a:pPr marL="1430655">
              <a:lnSpc>
                <a:spcPct val="100000"/>
              </a:lnSpc>
              <a:spcBef>
                <a:spcPts val="175"/>
              </a:spcBef>
            </a:pPr>
            <a:r>
              <a:rPr sz="2200" b="1" u="heavy" spc="-450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200" b="1" u="heavy" spc="-114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200" b="1" u="heavy" spc="-21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200" b="1" u="heavy" spc="-280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2200" b="1" u="heavy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200" b="1" u="heavy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200" b="1" u="heavy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200" b="1" u="heavy" spc="-270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200" b="1" u="heavy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200" b="1" u="heavy" spc="-204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2200" b="1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y </a:t>
            </a:r>
            <a:endParaRPr sz="2200">
              <a:latin typeface="American Typewriter"/>
              <a:cs typeface="American Typewrit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5432" y="8825402"/>
            <a:ext cx="4820285" cy="939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7800"/>
              </a:lnSpc>
            </a:pPr>
            <a:r>
              <a:rPr sz="2000" spc="-875" dirty="0">
                <a:solidFill>
                  <a:srgbClr val="203864"/>
                </a:solidFill>
                <a:latin typeface="American Typewriter"/>
                <a:cs typeface="American Typewriter"/>
              </a:rPr>
              <a:t>-­‐</a:t>
            </a:r>
            <a:r>
              <a:rPr sz="2000" spc="-254" dirty="0">
                <a:solidFill>
                  <a:srgbClr val="203864"/>
                </a:solidFill>
                <a:latin typeface="American Typewriter"/>
                <a:cs typeface="American Typewriter"/>
              </a:rPr>
              <a:t>Th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55" dirty="0">
                <a:solidFill>
                  <a:srgbClr val="203864"/>
                </a:solidFill>
                <a:latin typeface="American Typewriter"/>
                <a:cs typeface="American Typewriter"/>
              </a:rPr>
              <a:t>di</a:t>
            </a:r>
            <a:r>
              <a:rPr sz="2000" spc="-110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000" spc="-140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60" dirty="0">
                <a:solidFill>
                  <a:srgbClr val="203864"/>
                </a:solidFill>
                <a:latin typeface="American Typewriter"/>
                <a:cs typeface="American Typewriter"/>
              </a:rPr>
              <a:t>nce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135" dirty="0">
                <a:solidFill>
                  <a:srgbClr val="203864"/>
                </a:solidFill>
                <a:latin typeface="American Typewriter"/>
                <a:cs typeface="American Typewriter"/>
              </a:rPr>
              <a:t>n 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40" dirty="0">
                <a:solidFill>
                  <a:srgbClr val="203864"/>
                </a:solidFill>
                <a:latin typeface="American Typewriter"/>
                <a:cs typeface="American Typewriter"/>
              </a:rPr>
              <a:t>nd f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s f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ci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5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60" dirty="0">
                <a:solidFill>
                  <a:srgbClr val="203864"/>
                </a:solidFill>
                <a:latin typeface="American Typewriter"/>
                <a:cs typeface="American Typewriter"/>
              </a:rPr>
              <a:t>x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2000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ss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80" dirty="0">
                <a:solidFill>
                  <a:srgbClr val="203864"/>
                </a:solidFill>
                <a:latin typeface="American Typewriter"/>
                <a:cs typeface="American Typewriter"/>
              </a:rPr>
              <a:t>w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il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2000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180" dirty="0">
                <a:solidFill>
                  <a:srgbClr val="203864"/>
                </a:solidFill>
                <a:latin typeface="American Typewriter"/>
                <a:cs typeface="American Typewriter"/>
              </a:rPr>
              <a:t>w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55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.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305" dirty="0">
                <a:solidFill>
                  <a:srgbClr val="203864"/>
                </a:solidFill>
                <a:latin typeface="American Typewriter"/>
                <a:cs typeface="American Typewriter"/>
              </a:rPr>
              <a:t>(</a:t>
            </a:r>
            <a:r>
              <a:rPr sz="2000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2000" spc="-180" dirty="0">
                <a:solidFill>
                  <a:srgbClr val="203864"/>
                </a:solidFill>
                <a:latin typeface="American Typewriter"/>
                <a:cs typeface="American Typewriter"/>
              </a:rPr>
              <a:t>ua</a:t>
            </a:r>
            <a:r>
              <a:rPr sz="2000" spc="-22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35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2000" spc="-50" dirty="0">
                <a:solidFill>
                  <a:srgbClr val="203864"/>
                </a:solidFill>
                <a:latin typeface="American Typewriter"/>
                <a:cs typeface="American Typewriter"/>
              </a:rPr>
              <a:t>, </a:t>
            </a:r>
            <a:r>
              <a:rPr sz="2000" spc="-270" dirty="0">
                <a:solidFill>
                  <a:srgbClr val="203864"/>
                </a:solidFill>
                <a:latin typeface="American Typewriter"/>
                <a:cs typeface="American Typewriter"/>
              </a:rPr>
              <a:t>2009)</a:t>
            </a:r>
            <a:endParaRPr sz="2000">
              <a:latin typeface="American Typewriter"/>
              <a:cs typeface="American Typewrit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5432" y="7417649"/>
            <a:ext cx="4968875" cy="939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7800"/>
              </a:lnSpc>
            </a:pPr>
            <a:r>
              <a:rPr sz="2000" spc="-875" dirty="0">
                <a:solidFill>
                  <a:srgbClr val="203864"/>
                </a:solidFill>
                <a:latin typeface="American Typewriter"/>
                <a:cs typeface="American Typewriter"/>
              </a:rPr>
              <a:t>-­‐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Dis</a:t>
            </a:r>
            <a:r>
              <a:rPr sz="2000" spc="-17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2000" spc="-190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ss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95" dirty="0">
                <a:solidFill>
                  <a:srgbClr val="203864"/>
                </a:solidFill>
                <a:latin typeface="American Typewriter"/>
                <a:cs typeface="American Typewriter"/>
              </a:rPr>
              <a:t> d</a:t>
            </a:r>
            <a:r>
              <a:rPr sz="2000" spc="-114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000" spc="-140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4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60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2000" spc="-19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2000" spc="-160" dirty="0">
                <a:solidFill>
                  <a:srgbClr val="203864"/>
                </a:solidFill>
                <a:latin typeface="American Typewriter"/>
                <a:cs typeface="American Typewriter"/>
              </a:rPr>
              <a:t>or</a:t>
            </a:r>
            <a:r>
              <a:rPr sz="2000" spc="-8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60" dirty="0">
                <a:solidFill>
                  <a:srgbClr val="203864"/>
                </a:solidFill>
                <a:latin typeface="American Typewriter"/>
                <a:cs typeface="American Typewriter"/>
              </a:rPr>
              <a:t> o</a:t>
            </a:r>
            <a:r>
              <a:rPr sz="2000" spc="-55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000" spc="-190" dirty="0">
                <a:solidFill>
                  <a:srgbClr val="203864"/>
                </a:solidFill>
                <a:latin typeface="American Typewriter"/>
                <a:cs typeface="American Typewriter"/>
              </a:rPr>
              <a:t> A</a:t>
            </a:r>
            <a:r>
              <a:rPr sz="2000" spc="-380" dirty="0">
                <a:solidFill>
                  <a:srgbClr val="203864"/>
                </a:solidFill>
                <a:latin typeface="American Typewriter"/>
                <a:cs typeface="American Typewriter"/>
              </a:rPr>
              <a:t>SL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 s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4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nc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260" dirty="0">
                <a:solidFill>
                  <a:srgbClr val="203864"/>
                </a:solidFill>
                <a:latin typeface="American Typewriter"/>
                <a:cs typeface="American Typewriter"/>
              </a:rPr>
              <a:t>y</a:t>
            </a:r>
            <a:r>
              <a:rPr sz="2000" spc="-110" dirty="0">
                <a:solidFill>
                  <a:srgbClr val="203864"/>
                </a:solidFill>
                <a:latin typeface="American Typewriter"/>
                <a:cs typeface="American Typewriter"/>
              </a:rPr>
              <a:t>pe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80" dirty="0">
                <a:solidFill>
                  <a:srgbClr val="203864"/>
                </a:solidFill>
                <a:latin typeface="American Typewriter"/>
                <a:cs typeface="American Typewriter"/>
              </a:rPr>
              <a:t>nd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335" dirty="0">
                <a:solidFill>
                  <a:srgbClr val="203864"/>
                </a:solidFill>
                <a:latin typeface="American Typewriter"/>
                <a:cs typeface="American Typewriter"/>
              </a:rPr>
              <a:t>y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b</a:t>
            </a:r>
            <a:r>
              <a:rPr sz="2000" spc="-204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180" dirty="0">
                <a:solidFill>
                  <a:srgbClr val="203864"/>
                </a:solidFill>
                <a:latin typeface="American Typewriter"/>
                <a:cs typeface="American Typewriter"/>
              </a:rPr>
              <a:t>w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2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21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875" dirty="0">
                <a:solidFill>
                  <a:srgbClr val="203864"/>
                </a:solidFill>
                <a:latin typeface="American Typewriter"/>
                <a:cs typeface="American Typewriter"/>
              </a:rPr>
              <a:t>-­‐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6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6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28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390" dirty="0">
                <a:solidFill>
                  <a:srgbClr val="203864"/>
                </a:solidFill>
                <a:latin typeface="American Typewriter"/>
                <a:cs typeface="American Typewriter"/>
              </a:rPr>
              <a:t>k</a:t>
            </a:r>
            <a:r>
              <a:rPr sz="2000" spc="-18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4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. </a:t>
            </a:r>
            <a:r>
              <a:rPr sz="2000" spc="-305" dirty="0">
                <a:solidFill>
                  <a:srgbClr val="203864"/>
                </a:solidFill>
                <a:latin typeface="American Typewriter"/>
                <a:cs typeface="American Typewriter"/>
              </a:rPr>
              <a:t>(</a:t>
            </a:r>
            <a:r>
              <a:rPr sz="2000" spc="-390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-215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lli</a:t>
            </a:r>
            <a:r>
              <a:rPr sz="2000" spc="-50" dirty="0">
                <a:solidFill>
                  <a:srgbClr val="203864"/>
                </a:solidFill>
                <a:latin typeface="American Typewriter"/>
                <a:cs typeface="American Typewriter"/>
              </a:rPr>
              <a:t>, </a:t>
            </a:r>
            <a:r>
              <a:rPr sz="2000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.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.</a:t>
            </a:r>
            <a:r>
              <a:rPr sz="2000" spc="-50" dirty="0">
                <a:solidFill>
                  <a:srgbClr val="203864"/>
                </a:solidFill>
                <a:latin typeface="American Typewriter"/>
                <a:cs typeface="American Typewriter"/>
              </a:rPr>
              <a:t>, </a:t>
            </a:r>
            <a:r>
              <a:rPr sz="2000" spc="-260" dirty="0">
                <a:solidFill>
                  <a:srgbClr val="203864"/>
                </a:solidFill>
                <a:latin typeface="American Typewriter"/>
                <a:cs typeface="American Typewriter"/>
              </a:rPr>
              <a:t>2011</a:t>
            </a:r>
            <a:r>
              <a:rPr sz="2000" spc="-305" dirty="0">
                <a:solidFill>
                  <a:srgbClr val="203864"/>
                </a:solidFill>
                <a:latin typeface="American Typewriter"/>
                <a:cs typeface="American Typewriter"/>
              </a:rPr>
              <a:t>)</a:t>
            </a:r>
            <a:endParaRPr sz="2000">
              <a:latin typeface="American Typewriter"/>
              <a:cs typeface="American Typewrite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5656" y="6939968"/>
            <a:ext cx="2036445" cy="0"/>
          </a:xfrm>
          <a:custGeom>
            <a:avLst/>
            <a:gdLst/>
            <a:ahLst/>
            <a:cxnLst/>
            <a:rect l="l" t="t" r="r" b="b"/>
            <a:pathLst>
              <a:path w="2036445">
                <a:moveTo>
                  <a:pt x="0" y="0"/>
                </a:moveTo>
                <a:lnTo>
                  <a:pt x="2036005" y="0"/>
                </a:lnTo>
              </a:path>
            </a:pathLst>
          </a:custGeom>
          <a:ln w="18721">
            <a:solidFill>
              <a:srgbClr val="2038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93459" y="6668754"/>
            <a:ext cx="20624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390" dirty="0">
                <a:solidFill>
                  <a:srgbClr val="203864"/>
                </a:solidFill>
                <a:latin typeface="American Typewriter"/>
                <a:cs typeface="American Typewriter"/>
              </a:rPr>
              <a:t>Li</a:t>
            </a:r>
            <a:r>
              <a:rPr sz="2200" b="1" spc="-3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200" b="1" spc="-10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200" b="1" spc="-39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200" b="1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200" b="1" spc="-204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200" b="1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2200" b="1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200" b="1" spc="-10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200" b="1" spc="-5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200" b="1" spc="-49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200" b="1" spc="-11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200" b="1" spc="-40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200" b="1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200" b="1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200" b="1" spc="-335" dirty="0">
                <a:solidFill>
                  <a:srgbClr val="203864"/>
                </a:solidFill>
                <a:latin typeface="American Typewriter"/>
                <a:cs typeface="American Typewriter"/>
              </a:rPr>
              <a:t>w</a:t>
            </a:r>
            <a:endParaRPr sz="2200">
              <a:latin typeface="American Typewriter"/>
              <a:cs typeface="American Typewrit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161" y="2486450"/>
            <a:ext cx="4312920" cy="3907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555" algn="ctr">
              <a:lnSpc>
                <a:spcPct val="100000"/>
              </a:lnSpc>
            </a:pPr>
            <a:r>
              <a:rPr sz="2200" b="1" u="heavy" spc="-33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200" b="1" u="heavy" spc="-48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200" b="1" u="heavy" spc="-21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200" b="1" u="heavy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200" b="1" u="heavy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200" b="1" u="heavy" spc="-155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200" b="1" u="heavy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2200" b="1" u="heavy" spc="-24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2200" b="1" u="heavy" spc="-21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200" b="1" u="heavy" spc="-220" dirty="0">
                <a:solidFill>
                  <a:srgbClr val="203864"/>
                </a:solidFill>
                <a:latin typeface="American Typewriter"/>
                <a:cs typeface="American Typewriter"/>
              </a:rPr>
              <a:t>ion</a:t>
            </a:r>
            <a:endParaRPr sz="2200">
              <a:latin typeface="American Typewriter"/>
              <a:cs typeface="American Typewriter"/>
            </a:endParaRPr>
          </a:p>
          <a:p>
            <a:pPr marL="169545" marR="5080" indent="-156845">
              <a:lnSpc>
                <a:spcPct val="108100"/>
              </a:lnSpc>
              <a:spcBef>
                <a:spcPts val="1140"/>
              </a:spcBef>
              <a:buClr>
                <a:srgbClr val="203864"/>
              </a:buClr>
              <a:buFont typeface="Al Bayan"/>
              <a:buChar char="•"/>
              <a:tabLst>
                <a:tab pos="170180" algn="l"/>
              </a:tabLst>
            </a:pPr>
            <a:r>
              <a:rPr sz="2000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000" spc="-17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18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85" dirty="0">
                <a:solidFill>
                  <a:srgbClr val="203864"/>
                </a:solidFill>
                <a:latin typeface="American Typewriter"/>
                <a:cs typeface="American Typewriter"/>
              </a:rPr>
              <a:t>b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18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15" dirty="0">
                <a:solidFill>
                  <a:srgbClr val="203864"/>
                </a:solidFill>
                <a:latin typeface="American Typewriter"/>
                <a:cs typeface="American Typewriter"/>
              </a:rPr>
              <a:t>x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18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ss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32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75" dirty="0">
                <a:solidFill>
                  <a:srgbClr val="203864"/>
                </a:solidFill>
                <a:latin typeface="American Typewriter"/>
                <a:cs typeface="American Typewriter"/>
              </a:rPr>
              <a:t>tha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7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.</a:t>
            </a:r>
            <a:endParaRPr sz="2000">
              <a:latin typeface="American Typewriter"/>
              <a:cs typeface="American Typewriter"/>
            </a:endParaRPr>
          </a:p>
          <a:p>
            <a:pPr marL="169545" marR="187325" indent="-156845">
              <a:lnSpc>
                <a:spcPct val="107900"/>
              </a:lnSpc>
              <a:spcBef>
                <a:spcPts val="355"/>
              </a:spcBef>
              <a:buClr>
                <a:srgbClr val="203864"/>
              </a:buClr>
              <a:buFont typeface="Al Bayan"/>
              <a:buChar char="•"/>
              <a:tabLst>
                <a:tab pos="170180" algn="l"/>
              </a:tabLst>
            </a:pPr>
            <a:r>
              <a:rPr sz="2000" spc="-185" dirty="0">
                <a:solidFill>
                  <a:srgbClr val="203864"/>
                </a:solidFill>
                <a:latin typeface="American Typewriter"/>
                <a:cs typeface="American Typewriter"/>
              </a:rPr>
              <a:t>B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220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32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22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05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000" spc="-175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2000" spc="-28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9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w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335" dirty="0">
                <a:solidFill>
                  <a:srgbClr val="203864"/>
                </a:solidFill>
                <a:latin typeface="American Typewriter"/>
                <a:cs typeface="American Typewriter"/>
              </a:rPr>
              <a:t>y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b</a:t>
            </a:r>
            <a:r>
              <a:rPr sz="2000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9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w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55" dirty="0">
                <a:solidFill>
                  <a:srgbClr val="203864"/>
                </a:solidFill>
                <a:latin typeface="American Typewriter"/>
                <a:cs typeface="American Typewriter"/>
              </a:rPr>
              <a:t>use</a:t>
            </a:r>
            <a:r>
              <a:rPr sz="2000" spc="-95" dirty="0">
                <a:solidFill>
                  <a:srgbClr val="203864"/>
                </a:solidFill>
                <a:latin typeface="American Typewriter"/>
                <a:cs typeface="American Typewriter"/>
              </a:rPr>
              <a:t>d </a:t>
            </a:r>
            <a:r>
              <a:rPr sz="2000" spc="-90" dirty="0">
                <a:solidFill>
                  <a:srgbClr val="203864"/>
                </a:solidFill>
                <a:latin typeface="American Typewriter"/>
                <a:cs typeface="American Typewriter"/>
              </a:rPr>
              <a:t>b</a:t>
            </a:r>
            <a:r>
              <a:rPr sz="2000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y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40" dirty="0">
                <a:solidFill>
                  <a:srgbClr val="203864"/>
                </a:solidFill>
                <a:latin typeface="American Typewriter"/>
                <a:cs typeface="American Typewriter"/>
              </a:rPr>
              <a:t>nd f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24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54" dirty="0">
                <a:solidFill>
                  <a:srgbClr val="203864"/>
                </a:solidFill>
                <a:latin typeface="American Typewriter"/>
                <a:cs typeface="American Typewriter"/>
              </a:rPr>
              <a:t>rp</a:t>
            </a:r>
            <a:r>
              <a:rPr sz="2000" spc="-26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7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s 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w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oo</a:t>
            </a:r>
            <a:r>
              <a:rPr sz="2000" spc="-390" dirty="0">
                <a:solidFill>
                  <a:srgbClr val="203864"/>
                </a:solidFill>
                <a:latin typeface="American Typewriter"/>
                <a:cs typeface="American Typewriter"/>
              </a:rPr>
              <a:t>k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9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50" dirty="0">
                <a:solidFill>
                  <a:srgbClr val="203864"/>
                </a:solidFill>
                <a:latin typeface="American Typewriter"/>
                <a:cs typeface="American Typewriter"/>
              </a:rPr>
              <a:t>, 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20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000" spc="-50" dirty="0">
                <a:solidFill>
                  <a:srgbClr val="203864"/>
                </a:solidFill>
                <a:latin typeface="American Typewriter"/>
                <a:cs typeface="American Typewriter"/>
              </a:rPr>
              <a:t>, 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22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85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21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85" dirty="0">
                <a:solidFill>
                  <a:srgbClr val="203864"/>
                </a:solidFill>
                <a:latin typeface="American Typewriter"/>
                <a:cs typeface="American Typewriter"/>
              </a:rPr>
              <a:t>al</a:t>
            </a:r>
            <a:r>
              <a:rPr sz="2000" spc="-275" dirty="0">
                <a:solidFill>
                  <a:srgbClr val="203864"/>
                </a:solidFill>
                <a:latin typeface="American Typewriter"/>
                <a:cs typeface="American Typewriter"/>
              </a:rPr>
              <a:t>y</a:t>
            </a:r>
            <a:r>
              <a:rPr sz="2000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z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2000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.</a:t>
            </a:r>
            <a:endParaRPr sz="2000">
              <a:latin typeface="American Typewriter"/>
              <a:cs typeface="American Typewriter"/>
            </a:endParaRPr>
          </a:p>
          <a:p>
            <a:pPr marL="109220" algn="ctr">
              <a:lnSpc>
                <a:spcPct val="100000"/>
              </a:lnSpc>
              <a:spcBef>
                <a:spcPts val="530"/>
              </a:spcBef>
            </a:pPr>
            <a:r>
              <a:rPr sz="2200" b="1" u="heavy" spc="-35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200" b="1" u="heavy" spc="-23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200" b="1" u="heavy" spc="-254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200" b="1" u="heavy" spc="-10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200" b="1" u="heavy" spc="-21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200" b="1" u="heavy" spc="-38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200" b="1" u="heavy" spc="-24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2200" b="1" u="heavy" spc="-280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2200" b="1" u="heavy" spc="-5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200" b="1" u="heavy" spc="-25" dirty="0">
                <a:solidFill>
                  <a:srgbClr val="203864"/>
                </a:solidFill>
                <a:latin typeface="American Typewriter"/>
                <a:cs typeface="American Typewriter"/>
              </a:rPr>
              <a:t>Q</a:t>
            </a:r>
            <a:r>
              <a:rPr sz="2200" b="1" u="heavy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2200" b="1" u="heavy" spc="-10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200" b="1" u="heavy" spc="-28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200" b="1" u="heavy" spc="-21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200" b="1" u="heavy" spc="-27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200" b="1" u="heavy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200" b="1" u="heavy" spc="-31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endParaRPr sz="2200">
              <a:latin typeface="American Typewriter"/>
              <a:cs typeface="American Typewriter"/>
            </a:endParaRPr>
          </a:p>
          <a:p>
            <a:pPr marL="169545" marR="207645" indent="-156845">
              <a:lnSpc>
                <a:spcPct val="107800"/>
              </a:lnSpc>
              <a:spcBef>
                <a:spcPts val="380"/>
              </a:spcBef>
              <a:buClr>
                <a:srgbClr val="203864"/>
              </a:buClr>
              <a:buFont typeface="Al Bayan"/>
              <a:buChar char="•"/>
              <a:tabLst>
                <a:tab pos="170180" algn="l"/>
              </a:tabLst>
            </a:pPr>
            <a:r>
              <a:rPr sz="2000" spc="-105" dirty="0">
                <a:solidFill>
                  <a:srgbClr val="203864"/>
                </a:solidFill>
                <a:latin typeface="American Typewriter"/>
                <a:cs typeface="American Typewriter"/>
              </a:rPr>
              <a:t>Do </a:t>
            </a:r>
            <a:r>
              <a:rPr sz="2000" spc="-125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25" dirty="0">
                <a:solidFill>
                  <a:srgbClr val="203864"/>
                </a:solidFill>
                <a:latin typeface="American Typewriter"/>
                <a:cs typeface="American Typewriter"/>
              </a:rPr>
              <a:t>al</a:t>
            </a:r>
            <a:r>
              <a:rPr sz="2000" spc="-15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05" dirty="0">
                <a:solidFill>
                  <a:srgbClr val="203864"/>
                </a:solidFill>
                <a:latin typeface="American Typewriter"/>
                <a:cs typeface="American Typewriter"/>
              </a:rPr>
              <a:t> i</a:t>
            </a:r>
            <a:r>
              <a:rPr sz="2000" spc="-25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8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145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2000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114" dirty="0">
                <a:solidFill>
                  <a:srgbClr val="203864"/>
                </a:solidFill>
                <a:latin typeface="American Typewriter"/>
                <a:cs typeface="American Typewriter"/>
              </a:rPr>
              <a:t> u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6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50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17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35" dirty="0">
                <a:solidFill>
                  <a:srgbClr val="203864"/>
                </a:solidFill>
                <a:latin typeface="American Typewriter"/>
                <a:cs typeface="American Typewriter"/>
              </a:rPr>
              <a:t> n</a:t>
            </a:r>
            <a:r>
              <a:rPr sz="2000" spc="-12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15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875" dirty="0">
                <a:solidFill>
                  <a:srgbClr val="203864"/>
                </a:solidFill>
                <a:latin typeface="American Typewriter"/>
                <a:cs typeface="American Typewriter"/>
              </a:rPr>
              <a:t>-­‐</a:t>
            </a:r>
            <a:r>
              <a:rPr sz="2000" spc="-40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6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335" dirty="0">
                <a:solidFill>
                  <a:srgbClr val="203864"/>
                </a:solidFill>
                <a:latin typeface="American Typewriter"/>
                <a:cs typeface="American Typewriter"/>
              </a:rPr>
              <a:t>y</a:t>
            </a:r>
            <a:r>
              <a:rPr sz="2000" spc="-75" dirty="0">
                <a:solidFill>
                  <a:srgbClr val="203864"/>
                </a:solidFill>
                <a:latin typeface="American Typewriter"/>
                <a:cs typeface="American Typewriter"/>
              </a:rPr>
              <a:t>eb</a:t>
            </a:r>
            <a:r>
              <a:rPr sz="2000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2000" spc="-180" dirty="0">
                <a:solidFill>
                  <a:srgbClr val="203864"/>
                </a:solidFill>
                <a:latin typeface="American Typewriter"/>
                <a:cs typeface="American Typewriter"/>
              </a:rPr>
              <a:t>w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6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28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390" dirty="0">
                <a:solidFill>
                  <a:srgbClr val="203864"/>
                </a:solidFill>
                <a:latin typeface="American Typewriter"/>
                <a:cs typeface="American Typewriter"/>
              </a:rPr>
              <a:t>k</a:t>
            </a:r>
            <a:r>
              <a:rPr sz="2000" spc="-18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04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2000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000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2000" spc="-16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2000" spc="-16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2000" spc="-60" dirty="0">
                <a:solidFill>
                  <a:srgbClr val="203864"/>
                </a:solidFill>
                <a:latin typeface="American Typewriter"/>
                <a:cs typeface="American Typewriter"/>
              </a:rPr>
              <a:t>e </a:t>
            </a:r>
            <a:r>
              <a:rPr sz="2000" spc="-12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000" spc="-27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28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2000" spc="-31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00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2000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2000" spc="-245" dirty="0">
                <a:solidFill>
                  <a:srgbClr val="203864"/>
                </a:solidFill>
                <a:latin typeface="American Typewriter"/>
                <a:cs typeface="American Typewriter"/>
              </a:rPr>
              <a:t>s?</a:t>
            </a:r>
            <a:endParaRPr sz="2000">
              <a:latin typeface="American Typewriter"/>
              <a:cs typeface="American Typewriter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5444" y="121688"/>
            <a:ext cx="16155035" cy="186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700" b="1" spc="-745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3700" b="1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b="1" spc="-290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3700" b="1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700" b="1" spc="-365" dirty="0">
                <a:solidFill>
                  <a:srgbClr val="203864"/>
                </a:solidFill>
                <a:latin typeface="American Typewriter"/>
                <a:cs typeface="American Typewriter"/>
              </a:rPr>
              <a:t>nd</a:t>
            </a:r>
            <a:r>
              <a:rPr sz="3700" b="1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700" b="1" spc="-59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700" b="1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b="1" spc="-40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3700" b="1" spc="-11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3700" b="1" spc="-580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3700" b="1" spc="-285" dirty="0">
                <a:solidFill>
                  <a:srgbClr val="203864"/>
                </a:solidFill>
                <a:latin typeface="American Typewriter"/>
                <a:cs typeface="American Typewriter"/>
              </a:rPr>
              <a:t>pa</a:t>
            </a:r>
            <a:r>
              <a:rPr sz="3700" b="1" spc="-59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700" b="1" spc="-45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3700" b="1" spc="-42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3700" b="1" spc="-11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3700" b="1" spc="-45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3700" b="1" spc="-17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b="1" spc="-11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3700" b="1" spc="-315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3700" b="1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b="1" spc="-55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3700" b="1" spc="-36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3700" b="1" spc="-52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3700" b="1" spc="-2014" dirty="0">
                <a:solidFill>
                  <a:srgbClr val="203864"/>
                </a:solidFill>
                <a:latin typeface="American Typewriter"/>
                <a:cs typeface="American Typewriter"/>
              </a:rPr>
              <a:t>-­</a:t>
            </a:r>
            <a:r>
              <a:rPr sz="3700" b="1" spc="-1005" dirty="0">
                <a:solidFill>
                  <a:srgbClr val="203864"/>
                </a:solidFill>
                <a:latin typeface="American Typewriter"/>
                <a:cs typeface="American Typewriter"/>
              </a:rPr>
              <a:t>‐</a:t>
            </a:r>
            <a:r>
              <a:rPr sz="3700" b="1" spc="-760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3700" b="1" spc="-35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3700" b="1" spc="-425" dirty="0">
                <a:solidFill>
                  <a:srgbClr val="203864"/>
                </a:solidFill>
                <a:latin typeface="American Typewriter"/>
                <a:cs typeface="American Typewriter"/>
              </a:rPr>
              <a:t>nua</a:t>
            </a:r>
            <a:r>
              <a:rPr sz="3700" b="1" spc="-450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3700" b="1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b="1" spc="-10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700" b="1" spc="-595" dirty="0">
                <a:solidFill>
                  <a:srgbClr val="203864"/>
                </a:solidFill>
                <a:latin typeface="American Typewriter"/>
                <a:cs typeface="American Typewriter"/>
              </a:rPr>
              <a:t>y</a:t>
            </a:r>
            <a:r>
              <a:rPr sz="3700" b="1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700" b="1" spc="-445" dirty="0">
                <a:solidFill>
                  <a:srgbClr val="203864"/>
                </a:solidFill>
                <a:latin typeface="American Typewriter"/>
                <a:cs typeface="American Typewriter"/>
              </a:rPr>
              <a:t>b</a:t>
            </a:r>
            <a:r>
              <a:rPr sz="3700" b="1" spc="-43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700" b="1" spc="-114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3700" b="1" spc="-565" dirty="0">
                <a:solidFill>
                  <a:srgbClr val="203864"/>
                </a:solidFill>
                <a:latin typeface="American Typewriter"/>
                <a:cs typeface="American Typewriter"/>
              </a:rPr>
              <a:t>w</a:t>
            </a:r>
            <a:r>
              <a:rPr sz="3700" b="1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b="1" spc="-690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3700" b="1" spc="-42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3700" b="1" spc="-35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3700" b="1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3700" b="1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700" b="1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b="1" spc="-450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3700" b="1" spc="-545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3700" b="1" spc="-44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700" b="1" spc="-45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3700" b="1" spc="-47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3700" b="1" spc="-405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3700" b="1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b="1" spc="-590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3700" b="1" spc="-450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3700" b="1" spc="-385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3700" b="1" spc="-34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3700" b="1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f</a:t>
            </a:r>
            <a:r>
              <a:rPr sz="3700" b="1" spc="-11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3700" b="1" spc="-59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700" b="1" spc="-580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3700" b="1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b="1" spc="-52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3700" b="1" spc="-78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3700" b="1" spc="-385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3700" b="1" spc="-17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700" b="1" spc="-590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700" b="1" spc="-445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3700" b="1" spc="-42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700" b="1" spc="-19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700" b="1" spc="-34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3700" b="1" spc="-45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3700" b="1" spc="-440" dirty="0">
                <a:solidFill>
                  <a:srgbClr val="203864"/>
                </a:solidFill>
                <a:latin typeface="American Typewriter"/>
                <a:cs typeface="American Typewriter"/>
              </a:rPr>
              <a:t>ng</a:t>
            </a:r>
            <a:endParaRPr sz="3700" dirty="0">
              <a:latin typeface="American Typewriter"/>
              <a:cs typeface="American Typewriter"/>
            </a:endParaRPr>
          </a:p>
          <a:p>
            <a:pPr marR="5715" algn="ctr">
              <a:lnSpc>
                <a:spcPct val="100000"/>
              </a:lnSpc>
              <a:spcBef>
                <a:spcPts val="1839"/>
              </a:spcBef>
            </a:pPr>
            <a:r>
              <a:rPr sz="3700" spc="-630" dirty="0">
                <a:solidFill>
                  <a:srgbClr val="203864"/>
                </a:solidFill>
                <a:latin typeface="American Typewriter"/>
                <a:cs typeface="American Typewriter"/>
              </a:rPr>
              <a:t>B</a:t>
            </a:r>
            <a:r>
              <a:rPr sz="3700" spc="-520" dirty="0">
                <a:solidFill>
                  <a:srgbClr val="203864"/>
                </a:solidFill>
                <a:latin typeface="American Typewriter"/>
                <a:cs typeface="American Typewriter"/>
              </a:rPr>
              <a:t>y</a:t>
            </a:r>
            <a:r>
              <a:rPr sz="3700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spc="-60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3700" spc="-38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3700" spc="-610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3700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3700" spc="-430" dirty="0">
                <a:solidFill>
                  <a:srgbClr val="203864"/>
                </a:solidFill>
                <a:latin typeface="American Typewriter"/>
                <a:cs typeface="American Typewriter"/>
              </a:rPr>
              <a:t>nn</a:t>
            </a:r>
            <a:r>
              <a:rPr sz="3700" spc="-320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3700" spc="-430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3700" spc="-10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700" spc="-610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3700" spc="-30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3700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a</a:t>
            </a:r>
            <a:r>
              <a:rPr sz="3700" spc="-295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3700" spc="-254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endParaRPr sz="3700" dirty="0">
              <a:latin typeface="American Typewriter"/>
              <a:cs typeface="American Typewriter"/>
            </a:endParaRPr>
          </a:p>
          <a:p>
            <a:pPr marR="6350" algn="ctr">
              <a:lnSpc>
                <a:spcPct val="100000"/>
              </a:lnSpc>
              <a:spcBef>
                <a:spcPts val="1210"/>
              </a:spcBef>
            </a:pPr>
            <a:r>
              <a:rPr sz="2750" spc="-37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750" spc="-34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750" spc="-425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275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750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492</a:t>
            </a:r>
            <a:r>
              <a:rPr sz="2750" spc="-75" dirty="0">
                <a:solidFill>
                  <a:srgbClr val="203864"/>
                </a:solidFill>
                <a:latin typeface="American Typewriter"/>
                <a:cs typeface="American Typewriter"/>
              </a:rPr>
              <a:t>, </a:t>
            </a:r>
            <a:r>
              <a:rPr sz="2750" spc="-445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2750" spc="-305" dirty="0">
                <a:solidFill>
                  <a:srgbClr val="203864"/>
                </a:solidFill>
                <a:latin typeface="American Typewriter"/>
                <a:cs typeface="American Typewriter"/>
              </a:rPr>
              <a:t>pr</a:t>
            </a:r>
            <a:r>
              <a:rPr sz="2750" spc="-24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2750" spc="-290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2750" spc="-245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2750" spc="-7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2750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201</a:t>
            </a:r>
            <a:r>
              <a:rPr sz="2750" spc="-370" dirty="0">
                <a:solidFill>
                  <a:srgbClr val="203864"/>
                </a:solidFill>
                <a:latin typeface="American Typewriter"/>
                <a:cs typeface="American Typewriter"/>
              </a:rPr>
              <a:t>7</a:t>
            </a:r>
            <a:endParaRPr sz="2750" dirty="0"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FBF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313</Words>
  <Application>Microsoft Macintosh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 Bayan</vt:lpstr>
      <vt:lpstr>American Typewriter</vt:lpstr>
      <vt:lpstr>Calibri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created xsi:type="dcterms:W3CDTF">2017-07-19T14:44:57Z</dcterms:created>
  <dcterms:modified xsi:type="dcterms:W3CDTF">2017-07-19T18:54:34Z</dcterms:modified>
</cp:coreProperties>
</file>