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56" d="100"/>
          <a:sy n="56" d="100"/>
        </p:scale>
        <p:origin x="1872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90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769032" y="1884758"/>
            <a:ext cx="335280" cy="11308715"/>
          </a:xfrm>
          <a:custGeom>
            <a:avLst/>
            <a:gdLst/>
            <a:ahLst/>
            <a:cxnLst/>
            <a:rect l="l" t="t" r="r" b="b"/>
            <a:pathLst>
              <a:path w="335280" h="11308715">
                <a:moveTo>
                  <a:pt x="0" y="11308556"/>
                </a:moveTo>
                <a:lnTo>
                  <a:pt x="335067" y="11308556"/>
                </a:lnTo>
                <a:lnTo>
                  <a:pt x="335067" y="0"/>
                </a:lnTo>
                <a:lnTo>
                  <a:pt x="0" y="0"/>
                </a:lnTo>
                <a:lnTo>
                  <a:pt x="0" y="11308556"/>
                </a:lnTo>
              </a:path>
            </a:pathLst>
          </a:custGeom>
          <a:solidFill>
            <a:srgbClr val="D7E4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884758"/>
            <a:ext cx="335280" cy="11308715"/>
          </a:xfrm>
          <a:custGeom>
            <a:avLst/>
            <a:gdLst/>
            <a:ahLst/>
            <a:cxnLst/>
            <a:rect l="l" t="t" r="r" b="b"/>
            <a:pathLst>
              <a:path w="335280" h="11308715">
                <a:moveTo>
                  <a:pt x="0" y="11308556"/>
                </a:moveTo>
                <a:lnTo>
                  <a:pt x="335066" y="11308556"/>
                </a:lnTo>
                <a:lnTo>
                  <a:pt x="335066" y="0"/>
                </a:lnTo>
                <a:lnTo>
                  <a:pt x="0" y="0"/>
                </a:lnTo>
                <a:lnTo>
                  <a:pt x="0" y="11308556"/>
                </a:lnTo>
              </a:path>
            </a:pathLst>
          </a:custGeom>
          <a:solidFill>
            <a:srgbClr val="D7E4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20104100" cy="1885314"/>
          </a:xfrm>
          <a:custGeom>
            <a:avLst/>
            <a:gdLst/>
            <a:ahLst/>
            <a:cxnLst/>
            <a:rect l="l" t="t" r="r" b="b"/>
            <a:pathLst>
              <a:path w="20104100" h="1885314">
                <a:moveTo>
                  <a:pt x="0" y="0"/>
                </a:moveTo>
                <a:lnTo>
                  <a:pt x="20104100" y="0"/>
                </a:lnTo>
                <a:lnTo>
                  <a:pt x="20104100" y="1884759"/>
                </a:lnTo>
                <a:lnTo>
                  <a:pt x="0" y="1884759"/>
                </a:lnTo>
                <a:lnTo>
                  <a:pt x="0" y="0"/>
                </a:lnTo>
              </a:path>
            </a:pathLst>
          </a:custGeom>
          <a:solidFill>
            <a:srgbClr val="376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3193315"/>
            <a:ext cx="20104100" cy="1885314"/>
          </a:xfrm>
          <a:custGeom>
            <a:avLst/>
            <a:gdLst/>
            <a:ahLst/>
            <a:cxnLst/>
            <a:rect l="l" t="t" r="r" b="b"/>
            <a:pathLst>
              <a:path w="20104100" h="1885315">
                <a:moveTo>
                  <a:pt x="0" y="0"/>
                </a:moveTo>
                <a:lnTo>
                  <a:pt x="20104100" y="0"/>
                </a:lnTo>
                <a:lnTo>
                  <a:pt x="20104100" y="1884759"/>
                </a:lnTo>
                <a:lnTo>
                  <a:pt x="0" y="1884759"/>
                </a:lnTo>
                <a:lnTo>
                  <a:pt x="0" y="0"/>
                </a:lnTo>
              </a:path>
            </a:pathLst>
          </a:custGeom>
          <a:solidFill>
            <a:srgbClr val="B9C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591087" y="14938463"/>
            <a:ext cx="2426457" cy="85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81826" y="13758743"/>
            <a:ext cx="7525384" cy="821690"/>
          </a:xfrm>
          <a:custGeom>
            <a:avLst/>
            <a:gdLst/>
            <a:ahLst/>
            <a:cxnLst/>
            <a:rect l="l" t="t" r="r" b="b"/>
            <a:pathLst>
              <a:path w="7525384" h="821690">
                <a:moveTo>
                  <a:pt x="0" y="0"/>
                </a:moveTo>
                <a:lnTo>
                  <a:pt x="7525075" y="0"/>
                </a:lnTo>
                <a:lnTo>
                  <a:pt x="7525075" y="821174"/>
                </a:lnTo>
                <a:lnTo>
                  <a:pt x="0" y="821174"/>
                </a:lnTo>
                <a:lnTo>
                  <a:pt x="0" y="0"/>
                </a:lnTo>
                <a:close/>
              </a:path>
            </a:pathLst>
          </a:custGeom>
          <a:solidFill>
            <a:srgbClr val="B9C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136" y="2379962"/>
            <a:ext cx="6031230" cy="2100580"/>
          </a:xfrm>
          <a:custGeom>
            <a:avLst/>
            <a:gdLst/>
            <a:ahLst/>
            <a:cxnLst/>
            <a:rect l="l" t="t" r="r" b="b"/>
            <a:pathLst>
              <a:path w="6031230" h="2100579">
                <a:moveTo>
                  <a:pt x="0" y="0"/>
                </a:moveTo>
                <a:lnTo>
                  <a:pt x="6031230" y="0"/>
                </a:lnTo>
                <a:lnTo>
                  <a:pt x="6031230" y="2100509"/>
                </a:lnTo>
                <a:lnTo>
                  <a:pt x="0" y="2100509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376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70136" y="2060460"/>
            <a:ext cx="6031230" cy="314325"/>
          </a:xfrm>
          <a:custGeom>
            <a:avLst/>
            <a:gdLst/>
            <a:ahLst/>
            <a:cxnLst/>
            <a:rect l="l" t="t" r="r" b="b"/>
            <a:pathLst>
              <a:path w="6031230" h="314325">
                <a:moveTo>
                  <a:pt x="0" y="0"/>
                </a:moveTo>
                <a:lnTo>
                  <a:pt x="6031230" y="0"/>
                </a:lnTo>
                <a:lnTo>
                  <a:pt x="6031230" y="314126"/>
                </a:lnTo>
                <a:lnTo>
                  <a:pt x="0" y="314126"/>
                </a:lnTo>
                <a:lnTo>
                  <a:pt x="0" y="0"/>
                </a:lnTo>
                <a:close/>
              </a:path>
            </a:pathLst>
          </a:custGeom>
          <a:solidFill>
            <a:srgbClr val="95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70136" y="2060460"/>
            <a:ext cx="6031230" cy="314325"/>
          </a:xfrm>
          <a:custGeom>
            <a:avLst/>
            <a:gdLst/>
            <a:ahLst/>
            <a:cxnLst/>
            <a:rect l="l" t="t" r="r" b="b"/>
            <a:pathLst>
              <a:path w="6031230" h="314325">
                <a:moveTo>
                  <a:pt x="0" y="0"/>
                </a:moveTo>
                <a:lnTo>
                  <a:pt x="6031230" y="0"/>
                </a:lnTo>
                <a:lnTo>
                  <a:pt x="6031230" y="314126"/>
                </a:lnTo>
                <a:lnTo>
                  <a:pt x="0" y="314126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63156" y="4642092"/>
            <a:ext cx="6031230" cy="314325"/>
          </a:xfrm>
          <a:custGeom>
            <a:avLst/>
            <a:gdLst/>
            <a:ahLst/>
            <a:cxnLst/>
            <a:rect l="l" t="t" r="r" b="b"/>
            <a:pathLst>
              <a:path w="6031230" h="314325">
                <a:moveTo>
                  <a:pt x="0" y="0"/>
                </a:moveTo>
                <a:lnTo>
                  <a:pt x="6031230" y="0"/>
                </a:lnTo>
                <a:lnTo>
                  <a:pt x="6031230" y="314126"/>
                </a:lnTo>
                <a:lnTo>
                  <a:pt x="0" y="314126"/>
                </a:lnTo>
                <a:lnTo>
                  <a:pt x="0" y="0"/>
                </a:lnTo>
                <a:close/>
              </a:path>
            </a:pathLst>
          </a:custGeom>
          <a:solidFill>
            <a:srgbClr val="95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63156" y="4642092"/>
            <a:ext cx="6031230" cy="314325"/>
          </a:xfrm>
          <a:custGeom>
            <a:avLst/>
            <a:gdLst/>
            <a:ahLst/>
            <a:cxnLst/>
            <a:rect l="l" t="t" r="r" b="b"/>
            <a:pathLst>
              <a:path w="6031230" h="314325">
                <a:moveTo>
                  <a:pt x="0" y="0"/>
                </a:moveTo>
                <a:lnTo>
                  <a:pt x="6031230" y="0"/>
                </a:lnTo>
                <a:lnTo>
                  <a:pt x="6031230" y="314126"/>
                </a:lnTo>
                <a:lnTo>
                  <a:pt x="0" y="314126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aislandora.wrlc.org/islandora/object/cit:7/datastream/PDF/view" TargetMode="External"/><Relationship Id="rId4" Type="http://schemas.openxmlformats.org/officeDocument/2006/relationships/hyperlink" Target="http://www.interpretereducation.org/wp-" TargetMode="External"/><Relationship Id="rId5" Type="http://schemas.openxmlformats.org/officeDocument/2006/relationships/hyperlink" Target="http://www.interpretereducation.org/" TargetMode="External"/><Relationship Id="rId6" Type="http://schemas.openxmlformats.org/officeDocument/2006/relationships/hyperlink" Target="http://digitalcommons.wou.edu/cgi/viewcontent.cgi?article=1026&amp;amp;context=theses" TargetMode="External"/><Relationship Id="rId7" Type="http://schemas.openxmlformats.org/officeDocument/2006/relationships/hyperlink" Target="http://digitalcommons.wou.edu/theses/19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270" y="86479"/>
            <a:ext cx="16821785" cy="473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56430" marR="5080" indent="-2506980">
              <a:lnSpc>
                <a:spcPct val="100000"/>
              </a:lnSpc>
            </a:pPr>
            <a:r>
              <a:rPr sz="3300" b="1" spc="-690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3300" b="1" spc="-375" dirty="0">
                <a:solidFill>
                  <a:srgbClr val="EBF1DE"/>
                </a:solidFill>
                <a:latin typeface="American Typewriter"/>
                <a:cs typeface="American Typewriter"/>
              </a:rPr>
              <a:t>s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670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3300" b="1" spc="-420" dirty="0">
                <a:solidFill>
                  <a:srgbClr val="EBF1DE"/>
                </a:solidFill>
                <a:latin typeface="American Typewriter"/>
                <a:cs typeface="American Typewriter"/>
              </a:rPr>
              <a:t>h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560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670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3300" b="1" spc="-530" dirty="0">
                <a:solidFill>
                  <a:srgbClr val="EBF1DE"/>
                </a:solidFill>
                <a:latin typeface="American Typewriter"/>
                <a:cs typeface="American Typewriter"/>
              </a:rPr>
              <a:t>ny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47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670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3300" b="1" spc="-420" dirty="0">
                <a:solidFill>
                  <a:srgbClr val="EBF1DE"/>
                </a:solidFill>
                <a:latin typeface="American Typewriter"/>
                <a:cs typeface="American Typewriter"/>
              </a:rPr>
              <a:t>h</a:t>
            </a:r>
            <a:r>
              <a:rPr sz="3300" b="1" spc="-345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3300" b="1" spc="-305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500" dirty="0">
                <a:solidFill>
                  <a:srgbClr val="EBF1DE"/>
                </a:solidFill>
                <a:latin typeface="American Typewriter"/>
                <a:cs typeface="American Typewriter"/>
              </a:rPr>
              <a:t>S</a:t>
            </a:r>
            <a:r>
              <a:rPr sz="3300" b="1" spc="-225" dirty="0">
                <a:solidFill>
                  <a:srgbClr val="EBF1DE"/>
                </a:solidFill>
                <a:latin typeface="American Typewriter"/>
                <a:cs typeface="American Typewriter"/>
              </a:rPr>
              <a:t>p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315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3300" b="1" spc="-675" dirty="0">
                <a:solidFill>
                  <a:srgbClr val="EBF1DE"/>
                </a:solidFill>
                <a:latin typeface="American Typewriter"/>
                <a:cs typeface="American Typewriter"/>
              </a:rPr>
              <a:t>k</a:t>
            </a:r>
            <a:r>
              <a:rPr sz="3300" b="1" spc="-375" dirty="0">
                <a:solidFill>
                  <a:srgbClr val="EBF1DE"/>
                </a:solidFill>
                <a:latin typeface="American Typewriter"/>
                <a:cs typeface="American Typewriter"/>
              </a:rPr>
              <a:t>s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894" dirty="0">
                <a:solidFill>
                  <a:srgbClr val="EBF1DE"/>
                </a:solidFill>
                <a:latin typeface="American Typewriter"/>
                <a:cs typeface="American Typewriter"/>
              </a:rPr>
              <a:t>L</a:t>
            </a:r>
            <a:r>
              <a:rPr sz="3300" b="1" spc="-405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3300" b="1" spc="-740" dirty="0">
                <a:solidFill>
                  <a:srgbClr val="EBF1DE"/>
                </a:solidFill>
                <a:latin typeface="American Typewriter"/>
                <a:cs typeface="American Typewriter"/>
              </a:rPr>
              <a:t>k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680" dirty="0">
                <a:solidFill>
                  <a:srgbClr val="EBF1DE"/>
                </a:solidFill>
                <a:latin typeface="American Typewriter"/>
                <a:cs typeface="American Typewriter"/>
              </a:rPr>
              <a:t>M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535" dirty="0">
                <a:solidFill>
                  <a:srgbClr val="EBF1DE"/>
                </a:solidFill>
                <a:latin typeface="American Typewriter"/>
                <a:cs typeface="American Typewriter"/>
              </a:rPr>
              <a:t>?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670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3300" b="1" spc="-47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670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3300" b="1" spc="-47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3300" b="1" spc="-315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3300" b="1" spc="-405" dirty="0">
                <a:solidFill>
                  <a:srgbClr val="EBF1DE"/>
                </a:solidFill>
                <a:latin typeface="American Typewriter"/>
                <a:cs typeface="American Typewriter"/>
              </a:rPr>
              <a:t>l</a:t>
            </a:r>
            <a:r>
              <a:rPr sz="3300" b="1" spc="-515" dirty="0">
                <a:solidFill>
                  <a:srgbClr val="EBF1DE"/>
                </a:solidFill>
                <a:latin typeface="American Typewriter"/>
                <a:cs typeface="American Typewriter"/>
              </a:rPr>
              <a:t>y</a:t>
            </a:r>
            <a:r>
              <a:rPr sz="3300" b="1" spc="-375" dirty="0">
                <a:solidFill>
                  <a:srgbClr val="EBF1DE"/>
                </a:solidFill>
                <a:latin typeface="American Typewriter"/>
                <a:cs typeface="American Typewriter"/>
              </a:rPr>
              <a:t>s</a:t>
            </a:r>
            <a:r>
              <a:rPr sz="3300" b="1" spc="-405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3300" b="1" spc="-375" dirty="0">
                <a:solidFill>
                  <a:srgbClr val="EBF1DE"/>
                </a:solidFill>
                <a:latin typeface="American Typewriter"/>
                <a:cs typeface="American Typewriter"/>
              </a:rPr>
              <a:t>s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190" dirty="0">
                <a:solidFill>
                  <a:srgbClr val="EBF1DE"/>
                </a:solidFill>
                <a:latin typeface="American Typewriter"/>
                <a:cs typeface="American Typewriter"/>
              </a:rPr>
              <a:t>f </a:t>
            </a:r>
            <a:r>
              <a:rPr sz="3300" b="1" spc="-585" dirty="0">
                <a:solidFill>
                  <a:srgbClr val="EBF1DE"/>
                </a:solidFill>
                <a:latin typeface="American Typewriter"/>
                <a:cs typeface="American Typewriter"/>
              </a:rPr>
              <a:t>V</a:t>
            </a:r>
            <a:r>
              <a:rPr sz="3300" b="1" spc="-405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3300" b="1" spc="-345" dirty="0">
                <a:solidFill>
                  <a:srgbClr val="EBF1DE"/>
                </a:solidFill>
                <a:latin typeface="American Typewriter"/>
                <a:cs typeface="American Typewriter"/>
              </a:rPr>
              <a:t>d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950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3300" b="1" spc="-19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650" dirty="0">
                <a:solidFill>
                  <a:srgbClr val="EBF1DE"/>
                </a:solidFill>
                <a:latin typeface="American Typewriter"/>
                <a:cs typeface="American Typewriter"/>
              </a:rPr>
              <a:t>x</a:t>
            </a:r>
            <a:r>
              <a:rPr sz="3300" b="1" spc="-305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680" dirty="0">
                <a:solidFill>
                  <a:srgbClr val="EBF1DE"/>
                </a:solidFill>
                <a:latin typeface="American Typewriter"/>
                <a:cs typeface="American Typewriter"/>
              </a:rPr>
              <a:t>M</a:t>
            </a:r>
            <a:r>
              <a:rPr sz="3300" b="1" spc="-330" dirty="0">
                <a:solidFill>
                  <a:srgbClr val="EBF1DE"/>
                </a:solidFill>
                <a:latin typeface="American Typewriter"/>
                <a:cs typeface="American Typewriter"/>
              </a:rPr>
              <a:t>ad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350" dirty="0">
                <a:solidFill>
                  <a:srgbClr val="EBF1DE"/>
                </a:solidFill>
                <a:latin typeface="American Typewriter"/>
                <a:cs typeface="American Typewriter"/>
              </a:rPr>
              <a:t>f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525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690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3300" b="1" spc="-50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3300" b="1" spc="-345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525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3300" b="1" spc="-225" dirty="0">
                <a:solidFill>
                  <a:srgbClr val="EBF1DE"/>
                </a:solidFill>
                <a:latin typeface="American Typewriter"/>
                <a:cs typeface="American Typewriter"/>
              </a:rPr>
              <a:t>p</a:t>
            </a:r>
            <a:r>
              <a:rPr sz="3300" b="1" spc="-560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3300" b="1" spc="-16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345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525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3300" b="1" spc="-85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91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345" dirty="0">
                <a:solidFill>
                  <a:srgbClr val="EBF1DE"/>
                </a:solidFill>
                <a:latin typeface="American Typewriter"/>
                <a:cs typeface="American Typewriter"/>
              </a:rPr>
              <a:t>du</a:t>
            </a:r>
            <a:r>
              <a:rPr sz="3300" b="1" spc="-390" dirty="0">
                <a:solidFill>
                  <a:srgbClr val="EBF1DE"/>
                </a:solidFill>
                <a:latin typeface="American Typewriter"/>
                <a:cs typeface="American Typewriter"/>
              </a:rPr>
              <a:t>c</a:t>
            </a:r>
            <a:r>
              <a:rPr sz="3300" b="1" spc="-345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3300" b="1" spc="-305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3300" b="1" spc="-405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47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550" dirty="0">
                <a:solidFill>
                  <a:srgbClr val="EBF1DE"/>
                </a:solidFill>
                <a:latin typeface="American Typewriter"/>
                <a:cs typeface="American Typewriter"/>
              </a:rPr>
              <a:t>P</a:t>
            </a:r>
            <a:r>
              <a:rPr sz="3300" b="1" spc="-565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434" dirty="0">
                <a:solidFill>
                  <a:srgbClr val="EBF1DE"/>
                </a:solidFill>
                <a:latin typeface="American Typewriter"/>
                <a:cs typeface="American Typewriter"/>
              </a:rPr>
              <a:t>g</a:t>
            </a:r>
            <a:r>
              <a:rPr sz="3300" b="1" spc="-459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3300" b="1" spc="-315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3300" b="1" spc="-509" dirty="0">
                <a:solidFill>
                  <a:srgbClr val="EBF1DE"/>
                </a:solidFill>
                <a:latin typeface="American Typewriter"/>
                <a:cs typeface="American Typewriter"/>
              </a:rPr>
              <a:t>m</a:t>
            </a:r>
            <a:r>
              <a:rPr sz="3300" b="1" spc="-375" dirty="0">
                <a:solidFill>
                  <a:srgbClr val="EBF1DE"/>
                </a:solidFill>
                <a:latin typeface="American Typewriter"/>
                <a:cs typeface="American Typewriter"/>
              </a:rPr>
              <a:t>s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315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3300" b="1" spc="-47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3300" b="1" spc="-345" dirty="0">
                <a:solidFill>
                  <a:srgbClr val="EBF1DE"/>
                </a:solidFill>
                <a:latin typeface="American Typewriter"/>
                <a:cs typeface="American Typewriter"/>
              </a:rPr>
              <a:t>d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305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3300" b="1" spc="-420" dirty="0">
                <a:solidFill>
                  <a:srgbClr val="EBF1DE"/>
                </a:solidFill>
                <a:latin typeface="American Typewriter"/>
                <a:cs typeface="American Typewriter"/>
              </a:rPr>
              <a:t>h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690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3300" b="1" spc="-425" dirty="0">
                <a:solidFill>
                  <a:srgbClr val="EBF1DE"/>
                </a:solidFill>
                <a:latin typeface="American Typewriter"/>
                <a:cs typeface="American Typewriter"/>
              </a:rPr>
              <a:t>nc</a:t>
            </a:r>
            <a:r>
              <a:rPr sz="3300" b="1" spc="-405" dirty="0">
                <a:solidFill>
                  <a:srgbClr val="EBF1DE"/>
                </a:solidFill>
                <a:latin typeface="American Typewriter"/>
                <a:cs typeface="American Typewriter"/>
              </a:rPr>
              <a:t>l</a:t>
            </a:r>
            <a:r>
              <a:rPr sz="3300" b="1" spc="-345" dirty="0">
                <a:solidFill>
                  <a:srgbClr val="EBF1DE"/>
                </a:solidFill>
                <a:latin typeface="American Typewriter"/>
                <a:cs typeface="American Typewriter"/>
              </a:rPr>
              <a:t>u</a:t>
            </a:r>
            <a:r>
              <a:rPr sz="3300" b="1" spc="-375" dirty="0">
                <a:solidFill>
                  <a:srgbClr val="EBF1DE"/>
                </a:solidFill>
                <a:latin typeface="American Typewriter"/>
                <a:cs typeface="American Typewriter"/>
              </a:rPr>
              <a:t>s</a:t>
            </a:r>
            <a:r>
              <a:rPr sz="3300" b="1" spc="-405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47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190" dirty="0">
                <a:solidFill>
                  <a:srgbClr val="EBF1DE"/>
                </a:solidFill>
                <a:latin typeface="American Typewriter"/>
                <a:cs typeface="American Typewriter"/>
              </a:rPr>
              <a:t>f </a:t>
            </a:r>
            <a:r>
              <a:rPr sz="3300" b="1" spc="-605" dirty="0">
                <a:solidFill>
                  <a:srgbClr val="EBF1DE"/>
                </a:solidFill>
                <a:latin typeface="American Typewriter"/>
                <a:cs typeface="American Typewriter"/>
              </a:rPr>
              <a:t>P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225" dirty="0">
                <a:solidFill>
                  <a:srgbClr val="EBF1DE"/>
                </a:solidFill>
                <a:latin typeface="American Typewriter"/>
                <a:cs typeface="American Typewriter"/>
              </a:rPr>
              <a:t>p</a:t>
            </a:r>
            <a:r>
              <a:rPr sz="3300" b="1" spc="-405" dirty="0">
                <a:solidFill>
                  <a:srgbClr val="EBF1DE"/>
                </a:solidFill>
                <a:latin typeface="American Typewriter"/>
                <a:cs typeface="American Typewriter"/>
              </a:rPr>
              <a:t>l</a:t>
            </a:r>
            <a:r>
              <a:rPr sz="3300" b="1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3300" b="1" spc="-9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190" dirty="0">
                <a:solidFill>
                  <a:srgbClr val="EBF1DE"/>
                </a:solidFill>
                <a:latin typeface="American Typewriter"/>
                <a:cs typeface="American Typewriter"/>
              </a:rPr>
              <a:t>f </a:t>
            </a:r>
            <a:r>
              <a:rPr sz="3300" b="1" spc="-360" dirty="0">
                <a:solidFill>
                  <a:srgbClr val="EBF1DE"/>
                </a:solidFill>
                <a:latin typeface="American Typewriter"/>
                <a:cs typeface="American Typewriter"/>
              </a:rPr>
              <a:t>C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405" dirty="0">
                <a:solidFill>
                  <a:srgbClr val="EBF1DE"/>
                </a:solidFill>
                <a:latin typeface="American Typewriter"/>
                <a:cs typeface="American Typewriter"/>
              </a:rPr>
              <a:t>l</a:t>
            </a:r>
            <a:r>
              <a:rPr sz="33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3300" b="1" spc="-525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endParaRPr sz="3300" dirty="0">
              <a:latin typeface="American Typewriter"/>
              <a:cs typeface="American Typewriter"/>
            </a:endParaRPr>
          </a:p>
          <a:p>
            <a:pPr marL="8352155" marR="6503034" indent="307975">
              <a:lnSpc>
                <a:spcPct val="101800"/>
              </a:lnSpc>
              <a:spcBef>
                <a:spcPts val="434"/>
              </a:spcBef>
            </a:pPr>
            <a:r>
              <a:rPr sz="1800" spc="-370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1800" spc="-20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1800" spc="-130" dirty="0">
                <a:solidFill>
                  <a:srgbClr val="EBF1DE"/>
                </a:solidFill>
                <a:latin typeface="American Typewriter"/>
                <a:cs typeface="American Typewriter"/>
              </a:rPr>
              <a:t>dn</a:t>
            </a:r>
            <a:r>
              <a:rPr sz="1800" spc="-120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1800" spc="-260" dirty="0">
                <a:solidFill>
                  <a:srgbClr val="EBF1DE"/>
                </a:solidFill>
                <a:latin typeface="American Typewriter"/>
                <a:cs typeface="American Typewriter"/>
              </a:rPr>
              <a:t>y</a:t>
            </a:r>
            <a:r>
              <a:rPr sz="1800" spc="-45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1800" spc="-380" dirty="0">
                <a:solidFill>
                  <a:srgbClr val="EBF1DE"/>
                </a:solidFill>
                <a:latin typeface="American Typewriter"/>
                <a:cs typeface="American Typewriter"/>
              </a:rPr>
              <a:t>L</a:t>
            </a:r>
            <a:r>
              <a:rPr sz="1800" spc="-5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1800" spc="-50" dirty="0">
                <a:solidFill>
                  <a:srgbClr val="EBF1DE"/>
                </a:solidFill>
                <a:latin typeface="American Typewriter"/>
                <a:cs typeface="American Typewriter"/>
              </a:rPr>
              <a:t>b</a:t>
            </a:r>
            <a:r>
              <a:rPr sz="1800" spc="-40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1800" spc="-19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1800" spc="-80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1800" spc="-229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1800" spc="-19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1800" spc="-265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1800" spc="-45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1800" spc="-235" dirty="0">
                <a:solidFill>
                  <a:srgbClr val="EBF1DE"/>
                </a:solidFill>
                <a:latin typeface="American Typewriter"/>
                <a:cs typeface="American Typewriter"/>
              </a:rPr>
              <a:t>492</a:t>
            </a:r>
            <a:r>
              <a:rPr sz="1800" spc="-40" dirty="0">
                <a:solidFill>
                  <a:srgbClr val="EBF1DE"/>
                </a:solidFill>
                <a:latin typeface="American Typewriter"/>
                <a:cs typeface="American Typewriter"/>
              </a:rPr>
              <a:t>,</a:t>
            </a:r>
            <a:r>
              <a:rPr sz="1800" spc="-45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1800" spc="-285" dirty="0">
                <a:solidFill>
                  <a:srgbClr val="EBF1DE"/>
                </a:solidFill>
                <a:latin typeface="American Typewriter"/>
                <a:cs typeface="American Typewriter"/>
              </a:rPr>
              <a:t>S</a:t>
            </a:r>
            <a:r>
              <a:rPr sz="1800" spc="-215" dirty="0">
                <a:solidFill>
                  <a:srgbClr val="EBF1DE"/>
                </a:solidFill>
                <a:latin typeface="American Typewriter"/>
                <a:cs typeface="American Typewriter"/>
              </a:rPr>
              <a:t>p</a:t>
            </a:r>
            <a:r>
              <a:rPr sz="1800" spc="-170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1800" spc="-145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1800" spc="-180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1800" spc="-150" dirty="0">
                <a:solidFill>
                  <a:srgbClr val="EBF1DE"/>
                </a:solidFill>
                <a:latin typeface="American Typewriter"/>
                <a:cs typeface="American Typewriter"/>
              </a:rPr>
              <a:t>g</a:t>
            </a:r>
            <a:r>
              <a:rPr sz="1800" spc="-45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1800" spc="-235" dirty="0">
                <a:solidFill>
                  <a:srgbClr val="EBF1DE"/>
                </a:solidFill>
                <a:latin typeface="American Typewriter"/>
                <a:cs typeface="American Typewriter"/>
              </a:rPr>
              <a:t>201</a:t>
            </a:r>
            <a:r>
              <a:rPr sz="1800" spc="-229" dirty="0">
                <a:solidFill>
                  <a:srgbClr val="EBF1DE"/>
                </a:solidFill>
                <a:latin typeface="American Typewriter"/>
                <a:cs typeface="American Typewriter"/>
              </a:rPr>
              <a:t>7</a:t>
            </a:r>
            <a:endParaRPr sz="1800" dirty="0">
              <a:latin typeface="American Typewriter"/>
              <a:cs typeface="American Typewrite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 dirty="0">
              <a:latin typeface="Times"/>
              <a:cs typeface="Times"/>
            </a:endParaRPr>
          </a:p>
          <a:p>
            <a:pPr marR="10882630" algn="ctr">
              <a:lnSpc>
                <a:spcPct val="100000"/>
              </a:lnSpc>
            </a:pPr>
            <a:r>
              <a:rPr sz="2000" b="1" spc="-285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2000" b="1" spc="-425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r>
              <a:rPr sz="2000" b="1" spc="-190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2000" b="1" spc="-335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2000" b="1" spc="-5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2000" b="1" spc="-204" dirty="0">
                <a:solidFill>
                  <a:srgbClr val="EBF1DE"/>
                </a:solidFill>
                <a:latin typeface="American Typewriter"/>
                <a:cs typeface="American Typewriter"/>
              </a:rPr>
              <a:t>du</a:t>
            </a:r>
            <a:r>
              <a:rPr sz="2000" b="1" spc="-210" dirty="0">
                <a:solidFill>
                  <a:srgbClr val="EBF1DE"/>
                </a:solidFill>
                <a:latin typeface="American Typewriter"/>
                <a:cs typeface="American Typewriter"/>
              </a:rPr>
              <a:t>ct</a:t>
            </a:r>
            <a:r>
              <a:rPr sz="2000" b="1" spc="-250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2000" b="1" spc="-5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2000" b="1" spc="-270" dirty="0">
                <a:solidFill>
                  <a:srgbClr val="EBF1DE"/>
                </a:solidFill>
                <a:latin typeface="American Typewriter"/>
                <a:cs typeface="American Typewriter"/>
              </a:rPr>
              <a:t>n</a:t>
            </a:r>
            <a:endParaRPr sz="2000" dirty="0">
              <a:latin typeface="American Typewriter"/>
              <a:cs typeface="American Typewriter"/>
            </a:endParaRPr>
          </a:p>
          <a:p>
            <a:pPr marL="12700" marR="10849610">
              <a:lnSpc>
                <a:spcPct val="101800"/>
              </a:lnSpc>
              <a:spcBef>
                <a:spcPts val="560"/>
              </a:spcBef>
            </a:pPr>
            <a:r>
              <a:rPr sz="1800" spc="-265" dirty="0">
                <a:latin typeface="American Typewriter"/>
                <a:cs typeface="American Typewriter"/>
              </a:rPr>
              <a:t>T</a:t>
            </a:r>
            <a:r>
              <a:rPr sz="1800" spc="-125" dirty="0">
                <a:latin typeface="American Typewriter"/>
                <a:cs typeface="American Typewriter"/>
              </a:rPr>
              <a:t>he</a:t>
            </a:r>
            <a:r>
              <a:rPr sz="1800" spc="-275" dirty="0">
                <a:latin typeface="American Typewriter"/>
                <a:cs typeface="American Typewriter"/>
              </a:rPr>
              <a:t>r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55" dirty="0">
                <a:latin typeface="American Typewriter"/>
                <a:cs typeface="American Typewriter"/>
              </a:rPr>
              <a:t>c</a:t>
            </a:r>
            <a:r>
              <a:rPr sz="1800" spc="-295" dirty="0">
                <a:latin typeface="American Typewriter"/>
                <a:cs typeface="American Typewriter"/>
              </a:rPr>
              <a:t>k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75" dirty="0">
                <a:latin typeface="American Typewriter"/>
                <a:cs typeface="American Typewriter"/>
              </a:rPr>
              <a:t>r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15" dirty="0">
                <a:latin typeface="American Typewriter"/>
                <a:cs typeface="American Typewriter"/>
              </a:rPr>
              <a:t>p</a:t>
            </a:r>
            <a:r>
              <a:rPr sz="1800" spc="-195" dirty="0">
                <a:latin typeface="American Typewriter"/>
                <a:cs typeface="American Typewriter"/>
              </a:rPr>
              <a:t>r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15" dirty="0">
                <a:latin typeface="American Typewriter"/>
                <a:cs typeface="American Typewriter"/>
              </a:rPr>
              <a:t>n</a:t>
            </a:r>
            <a:r>
              <a:rPr sz="1800" spc="-135" dirty="0">
                <a:latin typeface="American Typewriter"/>
                <a:cs typeface="American Typewriter"/>
              </a:rPr>
              <a:t>t</a:t>
            </a:r>
            <a:r>
              <a:rPr sz="1800" spc="-165" dirty="0">
                <a:latin typeface="American Typewriter"/>
                <a:cs typeface="American Typewriter"/>
              </a:rPr>
              <a:t>a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50" dirty="0">
                <a:latin typeface="American Typewriter"/>
                <a:cs typeface="American Typewriter"/>
              </a:rPr>
              <a:t>P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40" dirty="0">
                <a:latin typeface="American Typewriter"/>
                <a:cs typeface="American Typewriter"/>
              </a:rPr>
              <a:t>pl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75" dirty="0">
                <a:latin typeface="American Typewriter"/>
                <a:cs typeface="American Typewriter"/>
              </a:rPr>
              <a:t>C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80" dirty="0">
                <a:latin typeface="American Typewriter"/>
                <a:cs typeface="American Typewriter"/>
              </a:rPr>
              <a:t>(</a:t>
            </a:r>
            <a:r>
              <a:rPr sz="1800" spc="-215" dirty="0">
                <a:latin typeface="American Typewriter"/>
                <a:cs typeface="American Typewriter"/>
              </a:rPr>
              <a:t>P</a:t>
            </a:r>
            <a:r>
              <a:rPr sz="1800" spc="20" dirty="0">
                <a:latin typeface="American Typewriter"/>
                <a:cs typeface="American Typewriter"/>
              </a:rPr>
              <a:t>O</a:t>
            </a:r>
            <a:r>
              <a:rPr sz="1800" spc="-175" dirty="0">
                <a:latin typeface="American Typewriter"/>
                <a:cs typeface="American Typewriter"/>
              </a:rPr>
              <a:t>C</a:t>
            </a:r>
            <a:r>
              <a:rPr sz="1800" spc="-280" dirty="0">
                <a:latin typeface="American Typewriter"/>
                <a:cs typeface="American Typewriter"/>
              </a:rPr>
              <a:t>)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25" dirty="0">
                <a:latin typeface="American Typewriter"/>
                <a:cs typeface="American Typewriter"/>
              </a:rPr>
              <a:t>nd </a:t>
            </a:r>
            <a:r>
              <a:rPr sz="1800" spc="-140" dirty="0">
                <a:latin typeface="American Typewriter"/>
                <a:cs typeface="American Typewriter"/>
              </a:rPr>
              <a:t>di</a:t>
            </a:r>
            <a:r>
              <a:rPr sz="1800" spc="-275" dirty="0">
                <a:latin typeface="American Typewriter"/>
                <a:cs typeface="American Typewriter"/>
              </a:rPr>
              <a:t>v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80" dirty="0">
                <a:latin typeface="American Typewriter"/>
                <a:cs typeface="American Typewriter"/>
              </a:rPr>
              <a:t>r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80" dirty="0">
                <a:latin typeface="American Typewriter"/>
                <a:cs typeface="American Typewriter"/>
              </a:rPr>
              <a:t>n</a:t>
            </a:r>
            <a:r>
              <a:rPr sz="1800" spc="-150" dirty="0">
                <a:latin typeface="American Typewriter"/>
                <a:cs typeface="American Typewriter"/>
              </a:rPr>
              <a:t>g</a:t>
            </a:r>
            <a:r>
              <a:rPr sz="1800" spc="-155" dirty="0">
                <a:latin typeface="American Typewriter"/>
                <a:cs typeface="American Typewriter"/>
              </a:rPr>
              <a:t>ua</a:t>
            </a:r>
            <a:r>
              <a:rPr sz="1800" spc="-145" dirty="0">
                <a:latin typeface="American Typewriter"/>
                <a:cs typeface="American Typewriter"/>
              </a:rPr>
              <a:t>g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75" dirty="0">
                <a:latin typeface="American Typewriter"/>
                <a:cs typeface="American Typewriter"/>
              </a:rPr>
              <a:t>us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229" dirty="0">
                <a:latin typeface="American Typewriter"/>
                <a:cs typeface="American Typewriter"/>
              </a:rPr>
              <a:t>I</a:t>
            </a:r>
            <a:r>
              <a:rPr sz="1800" spc="-215" dirty="0">
                <a:latin typeface="American Typewriter"/>
                <a:cs typeface="American Typewriter"/>
              </a:rPr>
              <a:t>n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215" dirty="0">
                <a:latin typeface="American Typewriter"/>
                <a:cs typeface="American Typewriter"/>
              </a:rPr>
              <a:t>p</a:t>
            </a:r>
            <a:r>
              <a:rPr sz="1800" spc="-195" dirty="0">
                <a:latin typeface="American Typewriter"/>
                <a:cs typeface="American Typewriter"/>
              </a:rPr>
              <a:t>r</a:t>
            </a:r>
            <a:r>
              <a:rPr sz="1800" spc="-65" dirty="0">
                <a:latin typeface="American Typewriter"/>
                <a:cs typeface="American Typewriter"/>
              </a:rPr>
              <a:t>e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360" dirty="0">
                <a:latin typeface="American Typewriter"/>
                <a:cs typeface="American Typewriter"/>
              </a:rPr>
              <a:t>E</a:t>
            </a:r>
            <a:r>
              <a:rPr sz="1800" spc="-160" dirty="0">
                <a:latin typeface="American Typewriter"/>
                <a:cs typeface="American Typewriter"/>
              </a:rPr>
              <a:t>duca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215" dirty="0">
                <a:latin typeface="American Typewriter"/>
                <a:cs typeface="American Typewriter"/>
              </a:rPr>
              <a:t>P</a:t>
            </a:r>
            <a:r>
              <a:rPr sz="1800" spc="-280" dirty="0">
                <a:latin typeface="American Typewriter"/>
                <a:cs typeface="American Typewriter"/>
              </a:rPr>
              <a:t>r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30" dirty="0">
                <a:latin typeface="American Typewriter"/>
                <a:cs typeface="American Typewriter"/>
              </a:rPr>
              <a:t>g</a:t>
            </a:r>
            <a:r>
              <a:rPr sz="1800" spc="-285" dirty="0">
                <a:latin typeface="American Typewriter"/>
                <a:cs typeface="American Typewriter"/>
              </a:rPr>
              <a:t>r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80" dirty="0">
                <a:latin typeface="American Typewriter"/>
                <a:cs typeface="American Typewriter"/>
              </a:rPr>
              <a:t>(</a:t>
            </a:r>
            <a:r>
              <a:rPr sz="1800" spc="-229" dirty="0">
                <a:latin typeface="American Typewriter"/>
                <a:cs typeface="American Typewriter"/>
              </a:rPr>
              <a:t>I</a:t>
            </a:r>
            <a:r>
              <a:rPr sz="1800" spc="-335" dirty="0">
                <a:latin typeface="American Typewriter"/>
                <a:cs typeface="American Typewriter"/>
              </a:rPr>
              <a:t>E</a:t>
            </a:r>
            <a:r>
              <a:rPr sz="1800" spc="-215" dirty="0">
                <a:latin typeface="American Typewriter"/>
                <a:cs typeface="American Typewriter"/>
              </a:rPr>
              <a:t>P</a:t>
            </a:r>
            <a:r>
              <a:rPr sz="1800" spc="-280" dirty="0">
                <a:latin typeface="American Typewriter"/>
                <a:cs typeface="American Typewriter"/>
              </a:rPr>
              <a:t>)</a:t>
            </a:r>
            <a:r>
              <a:rPr sz="1800" spc="-40" dirty="0">
                <a:latin typeface="American Typewriter"/>
                <a:cs typeface="American Typewriter"/>
              </a:rPr>
              <a:t>, 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90" dirty="0">
                <a:latin typeface="American Typewriter"/>
                <a:cs typeface="American Typewriter"/>
              </a:rPr>
              <a:t>pe</a:t>
            </a:r>
            <a:r>
              <a:rPr sz="1800" spc="-155" dirty="0">
                <a:latin typeface="American Typewriter"/>
                <a:cs typeface="American Typewriter"/>
              </a:rPr>
              <a:t>c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70" dirty="0">
                <a:latin typeface="American Typewriter"/>
                <a:cs typeface="American Typewriter"/>
              </a:rPr>
              <a:t>c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45" dirty="0">
                <a:latin typeface="American Typewriter"/>
                <a:cs typeface="American Typewriter"/>
              </a:rPr>
              <a:t>ll</a:t>
            </a:r>
            <a:r>
              <a:rPr sz="1800" spc="-260" dirty="0">
                <a:latin typeface="American Typewriter"/>
                <a:cs typeface="American Typewriter"/>
              </a:rPr>
              <a:t>y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155" dirty="0">
                <a:latin typeface="American Typewriter"/>
                <a:cs typeface="American Typewriter"/>
              </a:rPr>
              <a:t>c</a:t>
            </a:r>
            <a:r>
              <a:rPr sz="1800" spc="-229" dirty="0">
                <a:latin typeface="American Typewriter"/>
                <a:cs typeface="American Typewriter"/>
              </a:rPr>
              <a:t>u</a:t>
            </a:r>
            <a:r>
              <a:rPr sz="1800" spc="-180" dirty="0">
                <a:latin typeface="American Typewriter"/>
                <a:cs typeface="American Typewriter"/>
              </a:rPr>
              <a:t>r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55" dirty="0">
                <a:latin typeface="American Typewriter"/>
                <a:cs typeface="American Typewriter"/>
              </a:rPr>
              <a:t>c</a:t>
            </a:r>
            <a:r>
              <a:rPr sz="1800" spc="-160" dirty="0">
                <a:latin typeface="American Typewriter"/>
                <a:cs typeface="American Typewriter"/>
              </a:rPr>
              <a:t>ul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165" dirty="0">
                <a:latin typeface="American Typewriter"/>
                <a:cs typeface="American Typewriter"/>
              </a:rPr>
              <a:t>a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160" dirty="0">
                <a:latin typeface="American Typewriter"/>
                <a:cs typeface="American Typewriter"/>
              </a:rPr>
              <a:t>uc</a:t>
            </a:r>
            <a:r>
              <a:rPr sz="1800" spc="-120" dirty="0">
                <a:latin typeface="American Typewriter"/>
                <a:cs typeface="American Typewriter"/>
              </a:rPr>
              <a:t>h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04" dirty="0">
                <a:latin typeface="American Typewriter"/>
                <a:cs typeface="American Typewriter"/>
              </a:rPr>
              <a:t>s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160" dirty="0">
                <a:latin typeface="American Typewriter"/>
                <a:cs typeface="American Typewriter"/>
              </a:rPr>
              <a:t>ul</a:t>
            </a:r>
            <a:r>
              <a:rPr sz="1800" spc="-175" dirty="0">
                <a:latin typeface="American Typewriter"/>
                <a:cs typeface="American Typewriter"/>
              </a:rPr>
              <a:t>us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60" dirty="0">
                <a:latin typeface="American Typewriter"/>
                <a:cs typeface="American Typewriter"/>
              </a:rPr>
              <a:t>v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90" dirty="0">
                <a:latin typeface="American Typewriter"/>
                <a:cs typeface="American Typewriter"/>
              </a:rPr>
              <a:t>de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25" dirty="0">
                <a:latin typeface="American Typewriter"/>
                <a:cs typeface="American Typewriter"/>
              </a:rPr>
              <a:t>nd 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140" dirty="0">
                <a:latin typeface="American Typewriter"/>
                <a:cs typeface="American Typewriter"/>
              </a:rPr>
              <a:t>pl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80" dirty="0">
                <a:latin typeface="American Typewriter"/>
                <a:cs typeface="American Typewriter"/>
              </a:rPr>
              <a:t>e</a:t>
            </a:r>
            <a:r>
              <a:rPr sz="1800" spc="-355" dirty="0">
                <a:latin typeface="American Typewriter"/>
                <a:cs typeface="American Typewriter"/>
              </a:rPr>
              <a:t>x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30" dirty="0">
                <a:latin typeface="American Typewriter"/>
                <a:cs typeface="American Typewriter"/>
              </a:rPr>
              <a:t>.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360" dirty="0">
                <a:latin typeface="American Typewriter"/>
                <a:cs typeface="American Typewriter"/>
              </a:rPr>
              <a:t>R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275" dirty="0">
                <a:latin typeface="American Typewriter"/>
                <a:cs typeface="American Typewriter"/>
              </a:rPr>
              <a:t>r</a:t>
            </a:r>
            <a:r>
              <a:rPr sz="1800" spc="-155" dirty="0">
                <a:latin typeface="American Typewriter"/>
                <a:cs typeface="American Typewriter"/>
              </a:rPr>
              <a:t>c</a:t>
            </a:r>
            <a:r>
              <a:rPr sz="1800" spc="-120" dirty="0">
                <a:latin typeface="American Typewriter"/>
                <a:cs typeface="American Typewriter"/>
              </a:rPr>
              <a:t>h </a:t>
            </a:r>
            <a:r>
              <a:rPr sz="1800" spc="-170" dirty="0">
                <a:latin typeface="American Typewriter"/>
                <a:cs typeface="American Typewriter"/>
              </a:rPr>
              <a:t>ha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114" dirty="0">
                <a:latin typeface="American Typewriter"/>
                <a:cs typeface="American Typewriter"/>
              </a:rPr>
              <a:t>ho</a:t>
            </a:r>
            <a:r>
              <a:rPr sz="1800" spc="-145" dirty="0">
                <a:latin typeface="American Typewriter"/>
                <a:cs typeface="American Typewriter"/>
              </a:rPr>
              <a:t>w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25" dirty="0">
                <a:latin typeface="American Typewriter"/>
                <a:cs typeface="American Typewriter"/>
              </a:rPr>
              <a:t>he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25" dirty="0">
                <a:latin typeface="American Typewriter"/>
                <a:cs typeface="American Typewriter"/>
              </a:rPr>
              <a:t>ne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90" dirty="0">
                <a:latin typeface="American Typewriter"/>
                <a:cs typeface="American Typewriter"/>
              </a:rPr>
              <a:t>d </a:t>
            </a:r>
            <a:r>
              <a:rPr sz="1800" spc="-105" dirty="0">
                <a:latin typeface="American Typewriter"/>
                <a:cs typeface="American Typewriter"/>
              </a:rPr>
              <a:t>f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80" dirty="0">
                <a:latin typeface="American Typewriter"/>
                <a:cs typeface="American Typewriter"/>
              </a:rPr>
              <a:t>e</a:t>
            </a:r>
            <a:r>
              <a:rPr sz="1800" spc="-360" dirty="0">
                <a:latin typeface="American Typewriter"/>
                <a:cs typeface="American Typewriter"/>
              </a:rPr>
              <a:t>x</a:t>
            </a:r>
            <a:r>
              <a:rPr sz="1800" spc="-85" dirty="0">
                <a:latin typeface="American Typewriter"/>
                <a:cs typeface="American Typewriter"/>
              </a:rPr>
              <a:t>p</a:t>
            </a:r>
            <a:r>
              <a:rPr sz="1800" spc="-70" dirty="0">
                <a:latin typeface="American Typewriter"/>
                <a:cs typeface="American Typewriter"/>
              </a:rPr>
              <a:t>o</a:t>
            </a:r>
            <a:r>
              <a:rPr sz="1800" spc="-204" dirty="0">
                <a:latin typeface="American Typewriter"/>
                <a:cs typeface="American Typewriter"/>
              </a:rPr>
              <a:t>sur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25" dirty="0">
                <a:latin typeface="American Typewriter"/>
                <a:cs typeface="American Typewriter"/>
              </a:rPr>
              <a:t>nd 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75" dirty="0">
                <a:latin typeface="American Typewriter"/>
                <a:cs typeface="American Typewriter"/>
              </a:rPr>
              <a:t>nc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175" dirty="0">
                <a:latin typeface="American Typewriter"/>
                <a:cs typeface="American Typewriter"/>
              </a:rPr>
              <a:t>us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0" dirty="0">
                <a:latin typeface="American Typewriter"/>
                <a:cs typeface="American Typewriter"/>
              </a:rPr>
              <a:t>di</a:t>
            </a:r>
            <a:r>
              <a:rPr sz="1800" spc="-275" dirty="0">
                <a:latin typeface="American Typewriter"/>
                <a:cs typeface="American Typewriter"/>
              </a:rPr>
              <a:t>v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80" dirty="0">
                <a:latin typeface="American Typewriter"/>
                <a:cs typeface="American Typewriter"/>
              </a:rPr>
              <a:t>r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80" dirty="0">
                <a:latin typeface="American Typewriter"/>
                <a:cs typeface="American Typewriter"/>
              </a:rPr>
              <a:t>n</a:t>
            </a:r>
            <a:r>
              <a:rPr sz="1800" spc="-150" dirty="0">
                <a:latin typeface="American Typewriter"/>
                <a:cs typeface="American Typewriter"/>
              </a:rPr>
              <a:t>g</a:t>
            </a:r>
            <a:r>
              <a:rPr sz="1800" spc="-155" dirty="0">
                <a:latin typeface="American Typewriter"/>
                <a:cs typeface="American Typewriter"/>
              </a:rPr>
              <a:t>ua</a:t>
            </a:r>
            <a:r>
              <a:rPr sz="1800" spc="-145" dirty="0">
                <a:latin typeface="American Typewriter"/>
                <a:cs typeface="American Typewriter"/>
              </a:rPr>
              <a:t>g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75" dirty="0">
                <a:latin typeface="American Typewriter"/>
                <a:cs typeface="American Typewriter"/>
              </a:rPr>
              <a:t>us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25" dirty="0">
                <a:latin typeface="American Typewriter"/>
                <a:cs typeface="American Typewriter"/>
              </a:rPr>
              <a:t>nd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160" dirty="0">
                <a:latin typeface="American Typewriter"/>
                <a:cs typeface="American Typewriter"/>
              </a:rPr>
              <a:t>ul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55" dirty="0">
                <a:latin typeface="American Typewriter"/>
                <a:cs typeface="American Typewriter"/>
              </a:rPr>
              <a:t>c</a:t>
            </a:r>
            <a:r>
              <a:rPr sz="1800" spc="-160" dirty="0">
                <a:latin typeface="American Typewriter"/>
                <a:cs typeface="American Typewriter"/>
              </a:rPr>
              <a:t>ul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229" dirty="0">
                <a:latin typeface="American Typewriter"/>
                <a:cs typeface="American Typewriter"/>
              </a:rPr>
              <a:t>u</a:t>
            </a:r>
            <a:r>
              <a:rPr sz="1800" spc="-215" dirty="0">
                <a:latin typeface="American Typewriter"/>
                <a:cs typeface="American Typewriter"/>
              </a:rPr>
              <a:t>r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40" dirty="0">
                <a:latin typeface="American Typewriter"/>
                <a:cs typeface="American Typewriter"/>
              </a:rPr>
              <a:t> 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285" dirty="0">
                <a:latin typeface="American Typewriter"/>
                <a:cs typeface="American Typewriter"/>
              </a:rPr>
              <a:t>r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60" dirty="0">
                <a:latin typeface="American Typewriter"/>
                <a:cs typeface="American Typewriter"/>
              </a:rPr>
              <a:t>e</a:t>
            </a:r>
            <a:r>
              <a:rPr sz="1800" spc="-165" dirty="0">
                <a:latin typeface="American Typewriter"/>
                <a:cs typeface="American Typewriter"/>
              </a:rPr>
              <a:t>w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295" dirty="0">
                <a:latin typeface="American Typewriter"/>
                <a:cs typeface="American Typewriter"/>
              </a:rPr>
              <a:t>k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229" dirty="0">
                <a:latin typeface="American Typewriter"/>
                <a:cs typeface="American Typewriter"/>
              </a:rPr>
              <a:t>I</a:t>
            </a:r>
            <a:r>
              <a:rPr sz="1800" spc="-335" dirty="0">
                <a:latin typeface="American Typewriter"/>
                <a:cs typeface="American Typewriter"/>
              </a:rPr>
              <a:t>E</a:t>
            </a:r>
            <a:r>
              <a:rPr sz="1800" spc="-240" dirty="0">
                <a:latin typeface="American Typewriter"/>
                <a:cs typeface="American Typewriter"/>
              </a:rPr>
              <a:t>P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0" dirty="0">
                <a:latin typeface="American Typewriter"/>
                <a:cs typeface="American Typewriter"/>
              </a:rPr>
              <a:t>,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85" dirty="0">
                <a:latin typeface="American Typewriter"/>
                <a:cs typeface="American Typewriter"/>
              </a:rPr>
              <a:t>y</a:t>
            </a:r>
            <a:r>
              <a:rPr sz="1800" spc="-65" dirty="0">
                <a:latin typeface="American Typewriter"/>
                <a:cs typeface="American Typewriter"/>
              </a:rPr>
              <a:t>e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40" dirty="0">
                <a:latin typeface="American Typewriter"/>
                <a:cs typeface="American Typewriter"/>
              </a:rPr>
              <a:t>,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30" dirty="0">
                <a:latin typeface="American Typewriter"/>
                <a:cs typeface="American Typewriter"/>
              </a:rPr>
              <a:t>an </a:t>
            </a:r>
            <a:r>
              <a:rPr sz="1800" spc="-80" dirty="0">
                <a:latin typeface="American Typewriter"/>
                <a:cs typeface="American Typewriter"/>
              </a:rPr>
              <a:t>e</a:t>
            </a:r>
            <a:r>
              <a:rPr sz="1800" spc="-395" dirty="0">
                <a:latin typeface="American Typewriter"/>
                <a:cs typeface="American Typewriter"/>
              </a:rPr>
              <a:t>x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80" dirty="0">
                <a:latin typeface="American Typewriter"/>
                <a:cs typeface="American Typewriter"/>
              </a:rPr>
              <a:t>n</a:t>
            </a:r>
            <a:r>
              <a:rPr sz="1800" spc="-175" dirty="0">
                <a:latin typeface="American Typewriter"/>
                <a:cs typeface="American Typewriter"/>
              </a:rPr>
              <a:t>a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w</a:t>
            </a:r>
            <a:r>
              <a:rPr sz="1800" spc="-180" dirty="0">
                <a:latin typeface="American Typewriter"/>
                <a:cs typeface="American Typewriter"/>
              </a:rPr>
              <a:t>h</a:t>
            </a:r>
            <a:r>
              <a:rPr sz="1800" spc="-175" dirty="0">
                <a:latin typeface="American Typewriter"/>
                <a:cs typeface="American Typewriter"/>
              </a:rPr>
              <a:t>a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80" dirty="0">
                <a:latin typeface="American Typewriter"/>
                <a:cs typeface="American Typewriter"/>
              </a:rPr>
              <a:t>e</a:t>
            </a:r>
            <a:r>
              <a:rPr sz="1800" spc="-360" dirty="0">
                <a:latin typeface="American Typewriter"/>
                <a:cs typeface="American Typewriter"/>
              </a:rPr>
              <a:t>x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04" dirty="0">
                <a:latin typeface="American Typewriter"/>
                <a:cs typeface="American Typewriter"/>
              </a:rPr>
              <a:t>s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275" dirty="0">
                <a:latin typeface="American Typewriter"/>
                <a:cs typeface="American Typewriter"/>
              </a:rPr>
              <a:t>r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200" dirty="0">
                <a:latin typeface="American Typewriter"/>
                <a:cs typeface="American Typewriter"/>
              </a:rPr>
              <a:t>d</a:t>
            </a:r>
            <a:r>
              <a:rPr sz="1800" spc="-195" dirty="0">
                <a:latin typeface="American Typewriter"/>
                <a:cs typeface="American Typewriter"/>
              </a:rPr>
              <a:t>y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229" dirty="0">
                <a:latin typeface="American Typewriter"/>
                <a:cs typeface="American Typewriter"/>
              </a:rPr>
              <a:t>u</a:t>
            </a:r>
            <a:r>
              <a:rPr sz="1800" spc="-180" dirty="0">
                <a:latin typeface="American Typewriter"/>
                <a:cs typeface="American Typewriter"/>
              </a:rPr>
              <a:t>r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20" dirty="0" smtClean="0">
                <a:latin typeface="American Typewriter"/>
                <a:cs typeface="American Typewriter"/>
              </a:rPr>
              <a:t>m</a:t>
            </a:r>
            <a:r>
              <a:rPr sz="1800" spc="-165" dirty="0" smtClean="0">
                <a:latin typeface="American Typewriter"/>
                <a:cs typeface="American Typewriter"/>
              </a:rPr>
              <a:t>a</a:t>
            </a:r>
            <a:r>
              <a:rPr sz="1800" spc="-130" dirty="0" smtClean="0">
                <a:latin typeface="American Typewriter"/>
                <a:cs typeface="American Typewriter"/>
              </a:rPr>
              <a:t>t</a:t>
            </a:r>
            <a:r>
              <a:rPr sz="1800" spc="-55" dirty="0" smtClean="0">
                <a:latin typeface="American Typewriter"/>
                <a:cs typeface="American Typewriter"/>
              </a:rPr>
              <a:t>e</a:t>
            </a:r>
            <a:r>
              <a:rPr sz="1800" spc="-250" dirty="0" smtClean="0">
                <a:latin typeface="American Typewriter"/>
                <a:cs typeface="American Typewriter"/>
              </a:rPr>
              <a:t>r</a:t>
            </a:r>
            <a:r>
              <a:rPr sz="1800" spc="-145" dirty="0" smtClean="0">
                <a:latin typeface="American Typewriter"/>
                <a:cs typeface="American Typewriter"/>
              </a:rPr>
              <a:t>i</a:t>
            </a:r>
            <a:r>
              <a:rPr sz="1800" spc="-150" dirty="0" smtClean="0">
                <a:latin typeface="American Typewriter"/>
                <a:cs typeface="American Typewriter"/>
              </a:rPr>
              <a:t>a</a:t>
            </a:r>
            <a:r>
              <a:rPr sz="1800" spc="-145" dirty="0" smtClean="0">
                <a:latin typeface="American Typewriter"/>
                <a:cs typeface="American Typewriter"/>
              </a:rPr>
              <a:t>l</a:t>
            </a:r>
            <a:r>
              <a:rPr sz="1800" spc="-45" dirty="0" smtClean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25" dirty="0">
                <a:latin typeface="American Typewriter"/>
                <a:cs typeface="American Typewriter"/>
              </a:rPr>
              <a:t>ne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90" dirty="0">
                <a:latin typeface="American Typewriter"/>
                <a:cs typeface="American Typewriter"/>
              </a:rPr>
              <a:t>de</a:t>
            </a:r>
            <a:r>
              <a:rPr sz="1800" spc="-190" dirty="0">
                <a:latin typeface="American Typewriter"/>
                <a:cs typeface="American Typewriter"/>
              </a:rPr>
              <a:t>d?</a:t>
            </a:r>
            <a:endParaRPr sz="1800" dirty="0">
              <a:latin typeface="American Typewriter"/>
              <a:cs typeface="American Typewriter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950" dirty="0">
              <a:latin typeface="Times"/>
              <a:cs typeface="Times"/>
            </a:endParaRPr>
          </a:p>
          <a:p>
            <a:pPr marR="10896600" algn="ctr">
              <a:lnSpc>
                <a:spcPct val="100000"/>
              </a:lnSpc>
            </a:pPr>
            <a:r>
              <a:rPr sz="2000" b="1" spc="-515" dirty="0">
                <a:solidFill>
                  <a:srgbClr val="EBF1DE"/>
                </a:solidFill>
                <a:latin typeface="American Typewriter"/>
                <a:cs typeface="American Typewriter"/>
              </a:rPr>
              <a:t>L</a:t>
            </a:r>
            <a:r>
              <a:rPr sz="2000" b="1" spc="-275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2000" b="1" spc="-210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20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2000" b="1" spc="-355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2000" b="1" spc="-195" dirty="0">
                <a:solidFill>
                  <a:srgbClr val="EBF1DE"/>
                </a:solidFill>
                <a:latin typeface="American Typewriter"/>
                <a:cs typeface="American Typewriter"/>
              </a:rPr>
              <a:t>a</a:t>
            </a:r>
            <a:r>
              <a:rPr sz="2000" b="1" spc="-190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2000" b="1" spc="-285" dirty="0">
                <a:solidFill>
                  <a:srgbClr val="EBF1DE"/>
                </a:solidFill>
                <a:latin typeface="American Typewriter"/>
                <a:cs typeface="American Typewriter"/>
              </a:rPr>
              <a:t>u</a:t>
            </a:r>
            <a:r>
              <a:rPr sz="2000" b="1" spc="-250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2000" b="1" spc="-95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2000" b="1" spc="-45" dirty="0">
                <a:solidFill>
                  <a:srgbClr val="EBF1DE"/>
                </a:solidFill>
                <a:latin typeface="American Typewriter"/>
                <a:cs typeface="American Typewriter"/>
              </a:rPr>
              <a:t> </a:t>
            </a:r>
            <a:r>
              <a:rPr sz="2000" b="1" spc="-430" dirty="0">
                <a:solidFill>
                  <a:srgbClr val="EBF1DE"/>
                </a:solidFill>
                <a:latin typeface="American Typewriter"/>
                <a:cs typeface="American Typewriter"/>
              </a:rPr>
              <a:t>R</a:t>
            </a:r>
            <a:r>
              <a:rPr sz="2000" b="1" spc="-100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2000" b="1" spc="-370" dirty="0">
                <a:solidFill>
                  <a:srgbClr val="EBF1DE"/>
                </a:solidFill>
                <a:latin typeface="American Typewriter"/>
                <a:cs typeface="American Typewriter"/>
              </a:rPr>
              <a:t>v</a:t>
            </a:r>
            <a:r>
              <a:rPr sz="2000" b="1" spc="-250" dirty="0">
                <a:solidFill>
                  <a:srgbClr val="EBF1DE"/>
                </a:solidFill>
                <a:latin typeface="American Typewriter"/>
                <a:cs typeface="American Typewriter"/>
              </a:rPr>
              <a:t>i</a:t>
            </a:r>
            <a:r>
              <a:rPr sz="2000" b="1" spc="-100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2000" b="1" spc="-290" dirty="0">
                <a:solidFill>
                  <a:srgbClr val="EBF1DE"/>
                </a:solidFill>
                <a:latin typeface="American Typewriter"/>
                <a:cs typeface="American Typewriter"/>
              </a:rPr>
              <a:t>w</a:t>
            </a:r>
            <a:endParaRPr sz="2000" dirty="0">
              <a:latin typeface="American Typewriter"/>
              <a:cs typeface="American Typewrit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0533" y="13787894"/>
            <a:ext cx="7430134" cy="774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sz="1250" spc="-160" dirty="0">
                <a:latin typeface="American Typewriter"/>
                <a:cs typeface="American Typewriter"/>
              </a:rPr>
              <a:t>T</a:t>
            </a:r>
            <a:r>
              <a:rPr sz="1250" spc="-155" dirty="0">
                <a:latin typeface="American Typewriter"/>
                <a:cs typeface="American Typewriter"/>
              </a:rPr>
              <a:t>h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95" dirty="0">
                <a:latin typeface="American Typewriter"/>
                <a:cs typeface="American Typewriter"/>
              </a:rPr>
              <a:t>r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95" dirty="0">
                <a:latin typeface="American Typewriter"/>
                <a:cs typeface="American Typewriter"/>
              </a:rPr>
              <a:t>r</a:t>
            </a:r>
            <a:r>
              <a:rPr sz="1250" spc="-100" dirty="0">
                <a:latin typeface="American Typewriter"/>
                <a:cs typeface="American Typewriter"/>
              </a:rPr>
              <a:t>c</a:t>
            </a:r>
            <a:r>
              <a:rPr sz="1250" spc="-130" dirty="0">
                <a:latin typeface="American Typewriter"/>
                <a:cs typeface="American Typewriter"/>
              </a:rPr>
              <a:t>h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35" dirty="0">
                <a:latin typeface="American Typewriter"/>
                <a:cs typeface="American Typewriter"/>
              </a:rPr>
              <a:t>s</a:t>
            </a:r>
            <a:r>
              <a:rPr sz="1250" spc="-75" dirty="0">
                <a:latin typeface="American Typewriter"/>
                <a:cs typeface="American Typewriter"/>
              </a:rPr>
              <a:t>t</a:t>
            </a:r>
            <a:r>
              <a:rPr sz="1250" spc="-110" dirty="0">
                <a:latin typeface="American Typewriter"/>
                <a:cs typeface="American Typewriter"/>
              </a:rPr>
              <a:t>u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180" dirty="0">
                <a:latin typeface="American Typewriter"/>
                <a:cs typeface="American Typewriter"/>
              </a:rPr>
              <a:t>y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10" dirty="0">
                <a:latin typeface="American Typewriter"/>
                <a:cs typeface="American Typewriter"/>
              </a:rPr>
              <a:t>w</a:t>
            </a:r>
            <a:r>
              <a:rPr sz="1250" spc="-60" dirty="0">
                <a:latin typeface="American Typewriter"/>
                <a:cs typeface="American Typewriter"/>
              </a:rPr>
              <a:t>o</a:t>
            </a:r>
            <a:r>
              <a:rPr sz="1250" spc="-65" dirty="0">
                <a:latin typeface="American Typewriter"/>
                <a:cs typeface="American Typewriter"/>
              </a:rPr>
              <a:t>u</a:t>
            </a:r>
            <a:r>
              <a:rPr sz="1250" spc="-100" dirty="0">
                <a:latin typeface="American Typewriter"/>
                <a:cs typeface="American Typewriter"/>
              </a:rPr>
              <a:t>l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50" dirty="0">
                <a:latin typeface="American Typewriter"/>
                <a:cs typeface="American Typewriter"/>
              </a:rPr>
              <a:t>ot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30" dirty="0">
                <a:latin typeface="American Typewriter"/>
                <a:cs typeface="American Typewriter"/>
              </a:rPr>
              <a:t>h</a:t>
            </a:r>
            <a:r>
              <a:rPr sz="1250" spc="-120" dirty="0">
                <a:latin typeface="American Typewriter"/>
                <a:cs typeface="American Typewriter"/>
              </a:rPr>
              <a:t>a</a:t>
            </a:r>
            <a:r>
              <a:rPr sz="1250" spc="-190" dirty="0">
                <a:latin typeface="American Typewriter"/>
                <a:cs typeface="American Typewriter"/>
              </a:rPr>
              <a:t>v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40" dirty="0">
                <a:latin typeface="American Typewriter"/>
                <a:cs typeface="American Typewriter"/>
              </a:rPr>
              <a:t>b</a:t>
            </a:r>
            <a:r>
              <a:rPr sz="1250" spc="-35" dirty="0">
                <a:latin typeface="American Typewriter"/>
                <a:cs typeface="American Typewriter"/>
              </a:rPr>
              <a:t>ee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70" dirty="0">
                <a:latin typeface="American Typewriter"/>
                <a:cs typeface="American Typewriter"/>
              </a:rPr>
              <a:t>o</a:t>
            </a:r>
            <a:r>
              <a:rPr sz="1250" spc="-75" dirty="0">
                <a:latin typeface="American Typewriter"/>
                <a:cs typeface="American Typewriter"/>
              </a:rPr>
              <a:t>n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00" dirty="0">
                <a:latin typeface="American Typewriter"/>
                <a:cs typeface="American Typewriter"/>
              </a:rPr>
              <a:t>wi</a:t>
            </a:r>
            <a:r>
              <a:rPr sz="1250" spc="-80" dirty="0">
                <a:latin typeface="American Typewriter"/>
                <a:cs typeface="American Typewriter"/>
              </a:rPr>
              <a:t>t</a:t>
            </a:r>
            <a:r>
              <a:rPr sz="1250" spc="-120" dirty="0">
                <a:latin typeface="American Typewriter"/>
                <a:cs typeface="American Typewriter"/>
              </a:rPr>
              <a:t>h</a:t>
            </a:r>
            <a:r>
              <a:rPr sz="1250" spc="-60" dirty="0">
                <a:latin typeface="American Typewriter"/>
                <a:cs typeface="American Typewriter"/>
              </a:rPr>
              <a:t>o</a:t>
            </a:r>
            <a:r>
              <a:rPr sz="1250" spc="-65" dirty="0">
                <a:latin typeface="American Typewriter"/>
                <a:cs typeface="American Typewriter"/>
              </a:rPr>
              <a:t>ut</a:t>
            </a:r>
            <a:r>
              <a:rPr sz="1250" spc="-40" dirty="0">
                <a:latin typeface="American Typewriter"/>
                <a:cs typeface="American Typewriter"/>
              </a:rPr>
              <a:t> </a:t>
            </a:r>
            <a:r>
              <a:rPr sz="1250" spc="-80" dirty="0">
                <a:latin typeface="American Typewriter"/>
                <a:cs typeface="American Typewriter"/>
              </a:rPr>
              <a:t>t</a:t>
            </a:r>
            <a:r>
              <a:rPr sz="1250" spc="-120" dirty="0">
                <a:latin typeface="American Typewriter"/>
                <a:cs typeface="American Typewriter"/>
              </a:rPr>
              <a:t>h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20" dirty="0">
                <a:latin typeface="American Typewriter"/>
                <a:cs typeface="American Typewriter"/>
              </a:rPr>
              <a:t>o</a:t>
            </a:r>
            <a:r>
              <a:rPr sz="1250" spc="-190" dirty="0">
                <a:latin typeface="American Typewriter"/>
                <a:cs typeface="American Typewriter"/>
              </a:rPr>
              <a:t>v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70" dirty="0">
                <a:latin typeface="American Typewriter"/>
                <a:cs typeface="American Typewriter"/>
              </a:rPr>
              <a:t>r</a:t>
            </a:r>
            <a:r>
              <a:rPr sz="1250" spc="-130" dirty="0">
                <a:latin typeface="American Typewriter"/>
                <a:cs typeface="American Typewriter"/>
              </a:rPr>
              <a:t>w</a:t>
            </a:r>
            <a:r>
              <a:rPr sz="1250" spc="-100" dirty="0">
                <a:latin typeface="American Typewriter"/>
                <a:cs typeface="American Typewriter"/>
              </a:rPr>
              <a:t>h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00" dirty="0">
                <a:latin typeface="American Typewriter"/>
                <a:cs typeface="American Typewriter"/>
              </a:rPr>
              <a:t>l</a:t>
            </a:r>
            <a:r>
              <a:rPr sz="1250" spc="-140" dirty="0">
                <a:latin typeface="American Typewriter"/>
                <a:cs typeface="American Typewriter"/>
              </a:rPr>
              <a:t>m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90" dirty="0">
                <a:latin typeface="American Typewriter"/>
                <a:cs typeface="American Typewriter"/>
              </a:rPr>
              <a:t>g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105" dirty="0">
                <a:latin typeface="American Typewriter"/>
                <a:cs typeface="American Typewriter"/>
              </a:rPr>
              <a:t>u</a:t>
            </a:r>
            <a:r>
              <a:rPr sz="1250" spc="-85" dirty="0">
                <a:latin typeface="American Typewriter"/>
                <a:cs typeface="American Typewriter"/>
              </a:rPr>
              <a:t>pport</a:t>
            </a:r>
            <a:r>
              <a:rPr sz="1250" spc="-45" dirty="0">
                <a:latin typeface="American Typewriter"/>
                <a:cs typeface="American Typewriter"/>
              </a:rPr>
              <a:t> 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90" dirty="0">
                <a:latin typeface="American Typewriter"/>
                <a:cs typeface="American Typewriter"/>
              </a:rPr>
              <a:t>g</a:t>
            </a:r>
            <a:r>
              <a:rPr sz="1250" spc="-105" dirty="0">
                <a:latin typeface="American Typewriter"/>
                <a:cs typeface="American Typewriter"/>
              </a:rPr>
              <a:t>ui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100" dirty="0">
                <a:latin typeface="American Typewriter"/>
                <a:cs typeface="American Typewriter"/>
              </a:rPr>
              <a:t>c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35" dirty="0">
                <a:latin typeface="American Typewriter"/>
                <a:cs typeface="American Typewriter"/>
              </a:rPr>
              <a:t>of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40" dirty="0">
                <a:latin typeface="American Typewriter"/>
                <a:cs typeface="American Typewriter"/>
              </a:rPr>
              <a:t>e</a:t>
            </a:r>
            <a:r>
              <a:rPr sz="1250" spc="-190" dirty="0">
                <a:latin typeface="American Typewriter"/>
                <a:cs typeface="American Typewriter"/>
              </a:rPr>
              <a:t>v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204" dirty="0">
                <a:latin typeface="American Typewriter"/>
                <a:cs typeface="American Typewriter"/>
              </a:rPr>
              <a:t>r</a:t>
            </a:r>
            <a:r>
              <a:rPr sz="1250" spc="-100" dirty="0">
                <a:latin typeface="American Typewriter"/>
                <a:cs typeface="American Typewriter"/>
              </a:rPr>
              <a:t>al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30" dirty="0">
                <a:latin typeface="American Typewriter"/>
                <a:cs typeface="American Typewriter"/>
              </a:rPr>
              <a:t>D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05" dirty="0">
                <a:latin typeface="American Typewriter"/>
                <a:cs typeface="American Typewriter"/>
              </a:rPr>
              <a:t>a</a:t>
            </a:r>
            <a:r>
              <a:rPr sz="1250" spc="-50" dirty="0">
                <a:latin typeface="American Typewriter"/>
                <a:cs typeface="American Typewriter"/>
              </a:rPr>
              <a:t>f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40" dirty="0">
                <a:latin typeface="American Typewriter"/>
                <a:cs typeface="American Typewriter"/>
              </a:rPr>
              <a:t>P</a:t>
            </a:r>
            <a:r>
              <a:rPr sz="1250" spc="15" dirty="0">
                <a:latin typeface="American Typewriter"/>
                <a:cs typeface="American Typewriter"/>
              </a:rPr>
              <a:t>O</a:t>
            </a:r>
            <a:r>
              <a:rPr sz="1250" spc="-130" dirty="0">
                <a:latin typeface="American Typewriter"/>
                <a:cs typeface="American Typewriter"/>
              </a:rPr>
              <a:t>C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165" dirty="0">
                <a:latin typeface="American Typewriter"/>
                <a:cs typeface="American Typewriter"/>
              </a:rPr>
              <a:t>I</a:t>
            </a:r>
            <a:r>
              <a:rPr sz="1250" spc="-140" dirty="0">
                <a:latin typeface="American Typewriter"/>
                <a:cs typeface="American Typewriter"/>
              </a:rPr>
              <a:t>n</a:t>
            </a:r>
            <a:r>
              <a:rPr sz="1250" spc="-90" dirty="0">
                <a:latin typeface="American Typewriter"/>
                <a:cs typeface="American Typewriter"/>
              </a:rPr>
              <a:t>t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80" dirty="0">
                <a:latin typeface="American Typewriter"/>
                <a:cs typeface="American Typewriter"/>
              </a:rPr>
              <a:t>r</a:t>
            </a:r>
            <a:r>
              <a:rPr sz="1250" spc="-85" dirty="0">
                <a:latin typeface="American Typewriter"/>
                <a:cs typeface="American Typewriter"/>
              </a:rPr>
              <a:t>p</a:t>
            </a:r>
            <a:r>
              <a:rPr sz="1250" spc="-195" dirty="0">
                <a:latin typeface="American Typewriter"/>
                <a:cs typeface="American Typewriter"/>
              </a:rPr>
              <a:t>r</a:t>
            </a:r>
            <a:r>
              <a:rPr sz="1250" spc="-40" dirty="0">
                <a:latin typeface="American Typewriter"/>
                <a:cs typeface="American Typewriter"/>
              </a:rPr>
              <a:t>e</a:t>
            </a:r>
            <a:r>
              <a:rPr sz="1250" spc="-90" dirty="0">
                <a:latin typeface="American Typewriter"/>
                <a:cs typeface="American Typewriter"/>
              </a:rPr>
              <a:t>t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200" dirty="0">
                <a:latin typeface="American Typewriter"/>
                <a:cs typeface="American Typewriter"/>
              </a:rPr>
              <a:t>r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50" dirty="0">
                <a:latin typeface="American Typewriter"/>
                <a:cs typeface="American Typewriter"/>
              </a:rPr>
              <a:t>f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25" dirty="0">
                <a:latin typeface="American Typewriter"/>
                <a:cs typeface="American Typewriter"/>
              </a:rPr>
              <a:t>C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00" dirty="0">
                <a:latin typeface="American Typewriter"/>
                <a:cs typeface="American Typewriter"/>
              </a:rPr>
              <a:t>l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285" dirty="0">
                <a:latin typeface="American Typewriter"/>
                <a:cs typeface="American Typewriter"/>
              </a:rPr>
              <a:t>r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05" dirty="0">
                <a:latin typeface="American Typewriter"/>
                <a:cs typeface="American Typewriter"/>
              </a:rPr>
              <a:t>u</a:t>
            </a:r>
            <a:r>
              <a:rPr sz="1250" spc="-180" dirty="0">
                <a:latin typeface="American Typewriter"/>
                <a:cs typeface="American Typewriter"/>
              </a:rPr>
              <a:t>r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00" dirty="0">
                <a:latin typeface="American Typewriter"/>
                <a:cs typeface="American Typewriter"/>
              </a:rPr>
              <a:t>all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25" dirty="0">
                <a:latin typeface="American Typewriter"/>
                <a:cs typeface="American Typewriter"/>
              </a:rPr>
              <a:t>. </a:t>
            </a:r>
            <a:r>
              <a:rPr sz="1250" spc="-190" dirty="0">
                <a:latin typeface="American Typewriter"/>
                <a:cs typeface="American Typewriter"/>
              </a:rPr>
              <a:t>S</a:t>
            </a:r>
            <a:r>
              <a:rPr sz="1250" spc="-85" dirty="0">
                <a:latin typeface="American Typewriter"/>
                <a:cs typeface="American Typewriter"/>
              </a:rPr>
              <a:t>p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00" dirty="0">
                <a:latin typeface="American Typewriter"/>
                <a:cs typeface="American Typewriter"/>
              </a:rPr>
              <a:t>c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50" dirty="0">
                <a:latin typeface="American Typewriter"/>
                <a:cs typeface="American Typewriter"/>
              </a:rPr>
              <a:t>f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10" dirty="0">
                <a:latin typeface="American Typewriter"/>
                <a:cs typeface="American Typewriter"/>
              </a:rPr>
              <a:t>c</a:t>
            </a:r>
            <a:r>
              <a:rPr sz="1250" spc="-100" dirty="0">
                <a:latin typeface="American Typewriter"/>
                <a:cs typeface="American Typewriter"/>
              </a:rPr>
              <a:t>all</a:t>
            </a:r>
            <a:r>
              <a:rPr sz="1250" spc="-180" dirty="0">
                <a:latin typeface="American Typewriter"/>
                <a:cs typeface="American Typewriter"/>
              </a:rPr>
              <a:t>y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65" dirty="0">
                <a:latin typeface="American Typewriter"/>
                <a:cs typeface="American Typewriter"/>
              </a:rPr>
              <a:t>I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10" dirty="0">
                <a:latin typeface="American Typewriter"/>
                <a:cs typeface="American Typewriter"/>
              </a:rPr>
              <a:t>w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05" dirty="0">
                <a:latin typeface="American Typewriter"/>
                <a:cs typeface="American Typewriter"/>
              </a:rPr>
              <a:t>u</a:t>
            </a:r>
            <a:r>
              <a:rPr sz="1250" spc="-100" dirty="0">
                <a:latin typeface="American Typewriter"/>
                <a:cs typeface="American Typewriter"/>
              </a:rPr>
              <a:t>l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90" dirty="0">
                <a:latin typeface="American Typewriter"/>
                <a:cs typeface="American Typewriter"/>
              </a:rPr>
              <a:t>t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80" dirty="0">
                <a:latin typeface="American Typewriter"/>
                <a:cs typeface="American Typewriter"/>
              </a:rPr>
              <a:t>t</a:t>
            </a:r>
            <a:r>
              <a:rPr sz="1250" spc="-130" dirty="0">
                <a:latin typeface="American Typewriter"/>
                <a:cs typeface="American Typewriter"/>
              </a:rPr>
              <a:t>h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195" dirty="0">
                <a:latin typeface="American Typewriter"/>
                <a:cs typeface="American Typewriter"/>
              </a:rPr>
              <a:t>k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85" dirty="0">
                <a:latin typeface="American Typewriter"/>
                <a:cs typeface="American Typewriter"/>
              </a:rPr>
              <a:t>p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80" dirty="0">
                <a:latin typeface="American Typewriter"/>
                <a:cs typeface="American Typewriter"/>
              </a:rPr>
              <a:t>r</a:t>
            </a:r>
            <a:r>
              <a:rPr sz="1250" spc="-80" dirty="0">
                <a:latin typeface="American Typewriter"/>
                <a:cs typeface="American Typewriter"/>
              </a:rPr>
              <a:t>t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00" dirty="0">
                <a:latin typeface="American Typewriter"/>
                <a:cs typeface="American Typewriter"/>
              </a:rPr>
              <a:t>c</a:t>
            </a:r>
            <a:r>
              <a:rPr sz="1250" spc="-105" dirty="0">
                <a:latin typeface="American Typewriter"/>
                <a:cs typeface="American Typewriter"/>
              </a:rPr>
              <a:t>u</a:t>
            </a:r>
            <a:r>
              <a:rPr sz="1250" spc="-100" dirty="0">
                <a:latin typeface="American Typewriter"/>
                <a:cs typeface="American Typewriter"/>
              </a:rPr>
              <a:t>la</a:t>
            </a:r>
            <a:r>
              <a:rPr sz="1250" spc="-180" dirty="0">
                <a:latin typeface="American Typewriter"/>
                <a:cs typeface="American Typewriter"/>
              </a:rPr>
              <a:t>r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95" dirty="0">
                <a:latin typeface="American Typewriter"/>
                <a:cs typeface="American Typewriter"/>
              </a:rPr>
              <a:t>r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80" dirty="0">
                <a:latin typeface="American Typewriter"/>
                <a:cs typeface="American Typewriter"/>
              </a:rPr>
              <a:t>r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30" dirty="0">
                <a:latin typeface="American Typewriter"/>
                <a:cs typeface="American Typewriter"/>
              </a:rPr>
              <a:t>F</a:t>
            </a:r>
            <a:r>
              <a:rPr sz="1250" spc="-105" dirty="0">
                <a:latin typeface="American Typewriter"/>
                <a:cs typeface="American Typewriter"/>
              </a:rPr>
              <a:t>o</a:t>
            </a:r>
            <a:r>
              <a:rPr sz="1250" spc="-100" dirty="0">
                <a:latin typeface="American Typewriter"/>
                <a:cs typeface="American Typewriter"/>
              </a:rPr>
              <a:t>la</a:t>
            </a:r>
            <a:r>
              <a:rPr sz="1250" spc="-140" dirty="0">
                <a:latin typeface="American Typewriter"/>
                <a:cs typeface="American Typewriter"/>
              </a:rPr>
              <a:t>m</a:t>
            </a:r>
            <a:r>
              <a:rPr sz="1250" spc="-100" dirty="0">
                <a:latin typeface="American Typewriter"/>
                <a:cs typeface="American Typewriter"/>
              </a:rPr>
              <a:t>i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210" dirty="0">
                <a:latin typeface="American Typewriter"/>
                <a:cs typeface="American Typewriter"/>
              </a:rPr>
              <a:t>F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95" dirty="0">
                <a:latin typeface="American Typewriter"/>
                <a:cs typeface="American Typewriter"/>
              </a:rPr>
              <a:t>r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95" dirty="0">
                <a:latin typeface="American Typewriter"/>
                <a:cs typeface="American Typewriter"/>
              </a:rPr>
              <a:t>M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95" dirty="0">
                <a:latin typeface="American Typewriter"/>
                <a:cs typeface="American Typewriter"/>
              </a:rPr>
              <a:t>r</a:t>
            </a:r>
            <a:r>
              <a:rPr sz="1250" spc="-100" dirty="0">
                <a:latin typeface="American Typewriter"/>
                <a:cs typeface="American Typewriter"/>
              </a:rPr>
              <a:t>c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90" dirty="0">
                <a:latin typeface="American Typewriter"/>
                <a:cs typeface="American Typewriter"/>
              </a:rPr>
              <a:t>H</a:t>
            </a:r>
            <a:r>
              <a:rPr sz="1250" spc="-105" dirty="0">
                <a:latin typeface="American Typewriter"/>
                <a:cs typeface="American Typewriter"/>
              </a:rPr>
              <a:t>u</a:t>
            </a:r>
            <a:r>
              <a:rPr sz="1250" spc="-140" dirty="0">
                <a:latin typeface="American Typewriter"/>
                <a:cs typeface="American Typewriter"/>
              </a:rPr>
              <a:t>n</a:t>
            </a:r>
            <a:r>
              <a:rPr sz="1250" spc="-90" dirty="0">
                <a:latin typeface="American Typewriter"/>
                <a:cs typeface="American Typewriter"/>
              </a:rPr>
              <a:t>t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285" dirty="0">
                <a:latin typeface="American Typewriter"/>
                <a:cs typeface="American Typewriter"/>
              </a:rPr>
              <a:t>r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190" dirty="0">
                <a:latin typeface="American Typewriter"/>
                <a:cs typeface="American Typewriter"/>
              </a:rPr>
              <a:t>S</a:t>
            </a:r>
            <a:r>
              <a:rPr sz="1250" spc="-105" dirty="0">
                <a:latin typeface="American Typewriter"/>
                <a:cs typeface="American Typewriter"/>
              </a:rPr>
              <a:t>u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370" dirty="0">
                <a:latin typeface="American Typewriter"/>
                <a:cs typeface="American Typewriter"/>
              </a:rPr>
              <a:t>K</a:t>
            </a:r>
            <a:r>
              <a:rPr sz="1250" spc="-195" dirty="0">
                <a:latin typeface="American Typewriter"/>
                <a:cs typeface="American Typewriter"/>
              </a:rPr>
              <a:t>y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90" dirty="0">
                <a:latin typeface="American Typewriter"/>
                <a:cs typeface="American Typewriter"/>
              </a:rPr>
              <a:t>g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65" dirty="0">
                <a:latin typeface="American Typewriter"/>
                <a:cs typeface="American Typewriter"/>
              </a:rPr>
              <a:t>I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210" dirty="0">
                <a:latin typeface="American Typewriter"/>
                <a:cs typeface="American Typewriter"/>
              </a:rPr>
              <a:t>k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170" dirty="0">
                <a:latin typeface="American Typewriter"/>
                <a:cs typeface="American Typewriter"/>
              </a:rPr>
              <a:t>P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80" dirty="0">
                <a:latin typeface="American Typewriter"/>
                <a:cs typeface="American Typewriter"/>
              </a:rPr>
              <a:t>r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05" dirty="0">
                <a:latin typeface="American Typewriter"/>
                <a:cs typeface="American Typewriter"/>
              </a:rPr>
              <a:t>Mc</a:t>
            </a:r>
            <a:r>
              <a:rPr sz="1250" spc="-185" dirty="0">
                <a:latin typeface="American Typewriter"/>
                <a:cs typeface="American Typewriter"/>
              </a:rPr>
              <a:t>T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65" dirty="0">
                <a:latin typeface="American Typewriter"/>
                <a:cs typeface="American Typewriter"/>
              </a:rPr>
              <a:t>z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00" dirty="0">
                <a:latin typeface="American Typewriter"/>
                <a:cs typeface="American Typewriter"/>
              </a:rPr>
              <a:t>c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245" dirty="0">
                <a:latin typeface="American Typewriter"/>
                <a:cs typeface="American Typewriter"/>
              </a:rPr>
              <a:t>T</a:t>
            </a:r>
            <a:r>
              <a:rPr sz="1250" spc="-180" dirty="0">
                <a:latin typeface="American Typewriter"/>
                <a:cs typeface="American Typewriter"/>
              </a:rPr>
              <a:t>y</a:t>
            </a:r>
            <a:r>
              <a:rPr sz="1250" spc="-175" dirty="0">
                <a:latin typeface="American Typewriter"/>
                <a:cs typeface="American Typewriter"/>
              </a:rPr>
              <a:t>r</a:t>
            </a:r>
            <a:r>
              <a:rPr sz="1250" spc="-105" dirty="0">
                <a:latin typeface="American Typewriter"/>
                <a:cs typeface="American Typewriter"/>
              </a:rPr>
              <a:t>ii</a:t>
            </a:r>
            <a:r>
              <a:rPr sz="1250" spc="-40" dirty="0">
                <a:latin typeface="American Typewriter"/>
                <a:cs typeface="American Typewriter"/>
              </a:rPr>
              <a:t>b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30" dirty="0">
                <a:latin typeface="American Typewriter"/>
                <a:cs typeface="American Typewriter"/>
              </a:rPr>
              <a:t>h</a:t>
            </a:r>
            <a:r>
              <a:rPr sz="1250" spc="-20" dirty="0">
                <a:latin typeface="American Typewriter"/>
                <a:cs typeface="American Typewriter"/>
              </a:rPr>
              <a:t> </a:t>
            </a:r>
            <a:r>
              <a:rPr sz="1250" spc="-245" dirty="0">
                <a:latin typeface="American Typewriter"/>
                <a:cs typeface="American Typewriter"/>
              </a:rPr>
              <a:t>R</a:t>
            </a:r>
            <a:r>
              <a:rPr sz="1250" spc="-20" dirty="0">
                <a:latin typeface="American Typewriter"/>
                <a:cs typeface="American Typewriter"/>
              </a:rPr>
              <a:t>o</a:t>
            </a:r>
            <a:r>
              <a:rPr sz="1250" spc="-200" dirty="0">
                <a:latin typeface="American Typewriter"/>
                <a:cs typeface="American Typewriter"/>
              </a:rPr>
              <a:t>y</a:t>
            </a:r>
            <a:r>
              <a:rPr sz="1250" spc="-100" dirty="0">
                <a:latin typeface="American Typewriter"/>
                <a:cs typeface="American Typewriter"/>
              </a:rPr>
              <a:t>al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380" dirty="0">
                <a:latin typeface="American Typewriter"/>
                <a:cs typeface="American Typewriter"/>
              </a:rPr>
              <a:t>J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270" dirty="0">
                <a:latin typeface="American Typewriter"/>
                <a:cs typeface="American Typewriter"/>
              </a:rPr>
              <a:t>L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85" dirty="0">
                <a:latin typeface="American Typewriter"/>
                <a:cs typeface="American Typewriter"/>
              </a:rPr>
              <a:t>G</a:t>
            </a:r>
            <a:r>
              <a:rPr sz="1250" spc="-195" dirty="0">
                <a:latin typeface="American Typewriter"/>
                <a:cs typeface="American Typewriter"/>
              </a:rPr>
              <a:t>r</a:t>
            </a:r>
            <a:r>
              <a:rPr sz="1250" spc="-35" dirty="0">
                <a:latin typeface="American Typewriter"/>
                <a:cs typeface="American Typewriter"/>
              </a:rPr>
              <a:t>ee</a:t>
            </a:r>
            <a:r>
              <a:rPr sz="1250" spc="-135" dirty="0">
                <a:latin typeface="American Typewriter"/>
                <a:cs typeface="American Typewriter"/>
              </a:rPr>
              <a:t>n</a:t>
            </a:r>
            <a:r>
              <a:rPr sz="1250" spc="-50" dirty="0">
                <a:latin typeface="American Typewriter"/>
                <a:cs typeface="American Typewriter"/>
              </a:rPr>
              <a:t>f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00" dirty="0">
                <a:latin typeface="American Typewriter"/>
                <a:cs typeface="American Typewriter"/>
              </a:rPr>
              <a:t>l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130" dirty="0">
                <a:latin typeface="American Typewriter"/>
                <a:cs typeface="American Typewriter"/>
              </a:rPr>
              <a:t>D</a:t>
            </a:r>
            <a:r>
              <a:rPr sz="1250" spc="-305" dirty="0">
                <a:latin typeface="American Typewriter"/>
                <a:cs typeface="American Typewriter"/>
              </a:rPr>
              <a:t>r</a:t>
            </a:r>
            <a:r>
              <a:rPr sz="1250" spc="-25" dirty="0">
                <a:latin typeface="American Typewriter"/>
                <a:cs typeface="American Typewriter"/>
              </a:rPr>
              <a:t>. </a:t>
            </a:r>
            <a:r>
              <a:rPr sz="1250" spc="-270" dirty="0">
                <a:latin typeface="American Typewriter"/>
                <a:cs typeface="American Typewriter"/>
              </a:rPr>
              <a:t>L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204" dirty="0">
                <a:latin typeface="American Typewriter"/>
                <a:cs typeface="American Typewriter"/>
              </a:rPr>
              <a:t>r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30" dirty="0">
                <a:latin typeface="American Typewriter"/>
                <a:cs typeface="American Typewriter"/>
              </a:rPr>
              <a:t>W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00" dirty="0">
                <a:latin typeface="American Typewriter"/>
                <a:cs typeface="American Typewriter"/>
              </a:rPr>
              <a:t>ll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40" dirty="0">
                <a:latin typeface="American Typewriter"/>
                <a:cs typeface="American Typewriter"/>
              </a:rPr>
              <a:t>m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130" dirty="0">
                <a:latin typeface="American Typewriter"/>
                <a:cs typeface="American Typewriter"/>
              </a:rPr>
              <a:t>D</a:t>
            </a:r>
            <a:r>
              <a:rPr sz="1250" spc="-305" dirty="0">
                <a:latin typeface="American Typewriter"/>
                <a:cs typeface="American Typewriter"/>
              </a:rPr>
              <a:t>r</a:t>
            </a:r>
            <a:r>
              <a:rPr sz="1250" spc="-25" dirty="0">
                <a:latin typeface="American Typewriter"/>
                <a:cs typeface="American Typewriter"/>
              </a:rPr>
              <a:t>. </a:t>
            </a:r>
            <a:r>
              <a:rPr sz="1250" spc="-380" dirty="0">
                <a:latin typeface="American Typewriter"/>
                <a:cs typeface="American Typewriter"/>
              </a:rPr>
              <a:t>J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85" dirty="0">
                <a:latin typeface="American Typewriter"/>
                <a:cs typeface="American Typewriter"/>
              </a:rPr>
              <a:t>p</a:t>
            </a:r>
            <a:r>
              <a:rPr sz="1250" spc="-130" dirty="0">
                <a:latin typeface="American Typewriter"/>
                <a:cs typeface="American Typewriter"/>
              </a:rPr>
              <a:t>h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90" dirty="0">
                <a:latin typeface="American Typewriter"/>
                <a:cs typeface="American Typewriter"/>
              </a:rPr>
              <a:t>H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00" dirty="0">
                <a:latin typeface="American Typewriter"/>
                <a:cs typeface="American Typewriter"/>
              </a:rPr>
              <a:t>ll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95" dirty="0">
                <a:latin typeface="American Typewriter"/>
                <a:cs typeface="American Typewriter"/>
              </a:rPr>
              <a:t>M</a:t>
            </a:r>
            <a:r>
              <a:rPr sz="1250" spc="-380" dirty="0">
                <a:latin typeface="American Typewriter"/>
                <a:cs typeface="American Typewriter"/>
              </a:rPr>
              <a:t>J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380" dirty="0">
                <a:latin typeface="American Typewriter"/>
                <a:cs typeface="American Typewriter"/>
              </a:rPr>
              <a:t>J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125" dirty="0">
                <a:latin typeface="American Typewriter"/>
                <a:cs typeface="American Typewriter"/>
              </a:rPr>
              <a:t>C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20" dirty="0">
                <a:latin typeface="American Typewriter"/>
                <a:cs typeface="American Typewriter"/>
              </a:rPr>
              <a:t>s</a:t>
            </a:r>
            <a:r>
              <a:rPr sz="1250" spc="-45" dirty="0">
                <a:latin typeface="American Typewriter"/>
                <a:cs typeface="American Typewriter"/>
              </a:rPr>
              <a:t>e</a:t>
            </a:r>
            <a:r>
              <a:rPr sz="1250" spc="-180" dirty="0">
                <a:latin typeface="American Typewriter"/>
                <a:cs typeface="American Typewriter"/>
              </a:rPr>
              <a:t>y</a:t>
            </a:r>
            <a:r>
              <a:rPr sz="1250" spc="-60" dirty="0">
                <a:latin typeface="American Typewriter"/>
                <a:cs typeface="American Typewriter"/>
              </a:rPr>
              <a:t> M</a:t>
            </a:r>
            <a:r>
              <a:rPr sz="1250" spc="-100" dirty="0">
                <a:latin typeface="American Typewriter"/>
                <a:cs typeface="American Typewriter"/>
              </a:rPr>
              <a:t>c</a:t>
            </a:r>
            <a:r>
              <a:rPr sz="1250" spc="-125" dirty="0">
                <a:latin typeface="American Typewriter"/>
                <a:cs typeface="American Typewriter"/>
              </a:rPr>
              <a:t>C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80" dirty="0">
                <a:latin typeface="American Typewriter"/>
                <a:cs typeface="American Typewriter"/>
              </a:rPr>
              <a:t>r</a:t>
            </a:r>
            <a:r>
              <a:rPr sz="1250" spc="-80" dirty="0">
                <a:latin typeface="American Typewriter"/>
                <a:cs typeface="American Typewriter"/>
              </a:rPr>
              <a:t>t</a:t>
            </a:r>
            <a:r>
              <a:rPr sz="1250" spc="-155" dirty="0">
                <a:latin typeface="American Typewriter"/>
                <a:cs typeface="American Typewriter"/>
              </a:rPr>
              <a:t>h</a:t>
            </a:r>
            <a:r>
              <a:rPr sz="1250" spc="-270" dirty="0">
                <a:latin typeface="American Typewriter"/>
                <a:cs typeface="American Typewriter"/>
              </a:rPr>
              <a:t>y</a:t>
            </a:r>
            <a:r>
              <a:rPr sz="1250" spc="-25" dirty="0">
                <a:latin typeface="American Typewriter"/>
                <a:cs typeface="American Typewriter"/>
              </a:rPr>
              <a:t>, 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40" dirty="0">
                <a:latin typeface="American Typewriter"/>
                <a:cs typeface="American Typewriter"/>
              </a:rPr>
              <a:t>m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55" dirty="0">
                <a:latin typeface="American Typewriter"/>
                <a:cs typeface="American Typewriter"/>
              </a:rPr>
              <a:t>n</a:t>
            </a:r>
            <a:r>
              <a:rPr sz="1250" spc="-180" dirty="0">
                <a:latin typeface="American Typewriter"/>
                <a:cs typeface="American Typewriter"/>
              </a:rPr>
              <a:t>y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40" dirty="0">
                <a:latin typeface="American Typewriter"/>
                <a:cs typeface="American Typewriter"/>
              </a:rPr>
              <a:t>m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95" dirty="0">
                <a:latin typeface="American Typewriter"/>
                <a:cs typeface="American Typewriter"/>
              </a:rPr>
              <a:t>r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25" dirty="0">
                <a:latin typeface="American Typewriter"/>
                <a:cs typeface="American Typewriter"/>
              </a:rPr>
              <a:t>. </a:t>
            </a:r>
            <a:r>
              <a:rPr sz="1250" spc="-185" dirty="0">
                <a:latin typeface="American Typewriter"/>
                <a:cs typeface="American Typewriter"/>
              </a:rPr>
              <a:t>T</a:t>
            </a:r>
            <a:r>
              <a:rPr sz="1250" spc="-130" dirty="0">
                <a:latin typeface="American Typewriter"/>
                <a:cs typeface="American Typewriter"/>
              </a:rPr>
              <a:t>h</a:t>
            </a:r>
            <a:r>
              <a:rPr sz="1250" spc="-100" dirty="0">
                <a:latin typeface="American Typewriter"/>
                <a:cs typeface="American Typewriter"/>
              </a:rPr>
              <a:t>a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195" dirty="0">
                <a:latin typeface="American Typewriter"/>
                <a:cs typeface="American Typewriter"/>
              </a:rPr>
              <a:t>k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95" dirty="0">
                <a:latin typeface="American Typewriter"/>
                <a:cs typeface="American Typewriter"/>
              </a:rPr>
              <a:t>y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05" dirty="0">
                <a:latin typeface="American Typewriter"/>
                <a:cs typeface="American Typewriter"/>
              </a:rPr>
              <a:t>u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75" dirty="0">
                <a:latin typeface="American Typewriter"/>
                <a:cs typeface="American Typewriter"/>
              </a:rPr>
              <a:t>f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180" dirty="0">
                <a:latin typeface="American Typewriter"/>
                <a:cs typeface="American Typewriter"/>
              </a:rPr>
              <a:t>r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235" dirty="0">
                <a:latin typeface="American Typewriter"/>
                <a:cs typeface="American Typewriter"/>
              </a:rPr>
              <a:t>k</a:t>
            </a:r>
            <a:r>
              <a:rPr sz="1250" spc="-35" dirty="0">
                <a:latin typeface="American Typewriter"/>
                <a:cs typeface="American Typewriter"/>
              </a:rPr>
              <a:t>ee</a:t>
            </a:r>
            <a:r>
              <a:rPr sz="1250" spc="-85" dirty="0">
                <a:latin typeface="American Typewriter"/>
                <a:cs typeface="American Typewriter"/>
              </a:rPr>
              <a:t>p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30" dirty="0">
                <a:latin typeface="American Typewriter"/>
                <a:cs typeface="American Typewriter"/>
              </a:rPr>
              <a:t>n</a:t>
            </a:r>
            <a:r>
              <a:rPr sz="1250" spc="-90" dirty="0">
                <a:latin typeface="American Typewriter"/>
                <a:cs typeface="American Typewriter"/>
              </a:rPr>
              <a:t>g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40" dirty="0">
                <a:latin typeface="American Typewriter"/>
                <a:cs typeface="American Typewriter"/>
              </a:rPr>
              <a:t>m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25" dirty="0">
                <a:latin typeface="American Typewriter"/>
                <a:cs typeface="American Typewriter"/>
              </a:rPr>
              <a:t> </a:t>
            </a:r>
            <a:r>
              <a:rPr sz="1250" spc="-140" dirty="0">
                <a:latin typeface="American Typewriter"/>
                <a:cs typeface="American Typewriter"/>
              </a:rPr>
              <a:t>m</a:t>
            </a:r>
            <a:r>
              <a:rPr sz="1250" spc="-15" dirty="0">
                <a:latin typeface="American Typewriter"/>
                <a:cs typeface="American Typewriter"/>
              </a:rPr>
              <a:t>o</a:t>
            </a:r>
            <a:r>
              <a:rPr sz="1250" spc="-80" dirty="0">
                <a:latin typeface="American Typewriter"/>
                <a:cs typeface="American Typewriter"/>
              </a:rPr>
              <a:t>t</a:t>
            </a:r>
            <a:r>
              <a:rPr sz="1250" spc="-105" dirty="0">
                <a:latin typeface="American Typewriter"/>
                <a:cs typeface="American Typewriter"/>
              </a:rPr>
              <a:t>i</a:t>
            </a:r>
            <a:r>
              <a:rPr sz="1250" spc="-195" dirty="0">
                <a:latin typeface="American Typewriter"/>
                <a:cs typeface="American Typewriter"/>
              </a:rPr>
              <a:t>v</a:t>
            </a:r>
            <a:r>
              <a:rPr sz="1250" spc="-110" dirty="0">
                <a:latin typeface="American Typewriter"/>
                <a:cs typeface="American Typewriter"/>
              </a:rPr>
              <a:t>a</a:t>
            </a:r>
            <a:r>
              <a:rPr sz="1250" spc="-90" dirty="0">
                <a:latin typeface="American Typewriter"/>
                <a:cs typeface="American Typewriter"/>
              </a:rPr>
              <a:t>t</a:t>
            </a:r>
            <a:r>
              <a:rPr sz="1250" spc="-35" dirty="0">
                <a:latin typeface="American Typewriter"/>
                <a:cs typeface="American Typewriter"/>
              </a:rPr>
              <a:t>e</a:t>
            </a:r>
            <a:r>
              <a:rPr sz="1250" spc="-85" dirty="0">
                <a:latin typeface="American Typewriter"/>
                <a:cs typeface="American Typewriter"/>
              </a:rPr>
              <a:t>d</a:t>
            </a:r>
            <a:r>
              <a:rPr sz="1250" spc="-25" dirty="0">
                <a:latin typeface="American Typewriter"/>
                <a:cs typeface="American Typewriter"/>
              </a:rPr>
              <a:t>.</a:t>
            </a:r>
            <a:endParaRPr sz="1250">
              <a:latin typeface="American Typewriter"/>
              <a:cs typeface="American Typewrit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533" y="13394191"/>
            <a:ext cx="207073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315" dirty="0">
                <a:latin typeface="American Typewriter"/>
                <a:cs typeface="American Typewriter"/>
              </a:rPr>
              <a:t>Ac</a:t>
            </a:r>
            <a:r>
              <a:rPr sz="2000" b="1" spc="-395" dirty="0">
                <a:latin typeface="American Typewriter"/>
                <a:cs typeface="American Typewriter"/>
              </a:rPr>
              <a:t>k</a:t>
            </a:r>
            <a:r>
              <a:rPr sz="2000" b="1" spc="-270" dirty="0">
                <a:latin typeface="American Typewriter"/>
                <a:cs typeface="American Typewriter"/>
              </a:rPr>
              <a:t>n</a:t>
            </a:r>
            <a:r>
              <a:rPr sz="2000" b="1" spc="-55" dirty="0">
                <a:latin typeface="American Typewriter"/>
                <a:cs typeface="American Typewriter"/>
              </a:rPr>
              <a:t>o</a:t>
            </a:r>
            <a:r>
              <a:rPr sz="2000" b="1" spc="-270" dirty="0">
                <a:latin typeface="American Typewriter"/>
                <a:cs typeface="American Typewriter"/>
              </a:rPr>
              <a:t>wl</a:t>
            </a:r>
            <a:r>
              <a:rPr sz="2000" b="1" spc="-95" dirty="0">
                <a:latin typeface="American Typewriter"/>
                <a:cs typeface="American Typewriter"/>
              </a:rPr>
              <a:t>e</a:t>
            </a:r>
            <a:r>
              <a:rPr sz="2000" b="1" spc="-204" dirty="0">
                <a:latin typeface="American Typewriter"/>
                <a:cs typeface="American Typewriter"/>
              </a:rPr>
              <a:t>d</a:t>
            </a:r>
            <a:r>
              <a:rPr sz="2000" b="1" spc="-210" dirty="0">
                <a:latin typeface="American Typewriter"/>
                <a:cs typeface="American Typewriter"/>
              </a:rPr>
              <a:t>g</a:t>
            </a:r>
            <a:r>
              <a:rPr sz="2000" b="1" spc="-95" dirty="0">
                <a:latin typeface="American Typewriter"/>
                <a:cs typeface="American Typewriter"/>
              </a:rPr>
              <a:t>e</a:t>
            </a:r>
            <a:r>
              <a:rPr sz="2000" b="1" spc="-204" dirty="0">
                <a:latin typeface="American Typewriter"/>
                <a:cs typeface="American Typewriter"/>
              </a:rPr>
              <a:t>me</a:t>
            </a:r>
            <a:r>
              <a:rPr sz="2000" b="1" spc="-290" dirty="0">
                <a:latin typeface="American Typewriter"/>
                <a:cs typeface="American Typewriter"/>
              </a:rPr>
              <a:t>n</a:t>
            </a:r>
            <a:r>
              <a:rPr sz="2000" b="1" spc="-185" dirty="0">
                <a:latin typeface="American Typewriter"/>
                <a:cs typeface="American Typewriter"/>
              </a:rPr>
              <a:t>t</a:t>
            </a:r>
            <a:r>
              <a:rPr sz="2000" b="1" spc="-45" dirty="0">
                <a:latin typeface="American Typewriter"/>
                <a:cs typeface="American Typewriter"/>
              </a:rPr>
              <a:t> 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67604" y="13292042"/>
            <a:ext cx="8707120" cy="1769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ct val="100000"/>
              </a:lnSpc>
            </a:pPr>
            <a:r>
              <a:rPr sz="2000" b="1" spc="-325" dirty="0">
                <a:latin typeface="American Typewriter"/>
                <a:cs typeface="American Typewriter"/>
              </a:rPr>
              <a:t>R</a:t>
            </a:r>
            <a:r>
              <a:rPr sz="2000" b="1" spc="-229" dirty="0">
                <a:latin typeface="American Typewriter"/>
                <a:cs typeface="American Typewriter"/>
              </a:rPr>
              <a:t>e</a:t>
            </a:r>
            <a:r>
              <a:rPr sz="2000" b="1" spc="-210" dirty="0">
                <a:latin typeface="American Typewriter"/>
                <a:cs typeface="American Typewriter"/>
              </a:rPr>
              <a:t>f</a:t>
            </a:r>
            <a:r>
              <a:rPr sz="2000" b="1" spc="-95" dirty="0">
                <a:latin typeface="American Typewriter"/>
                <a:cs typeface="American Typewriter"/>
              </a:rPr>
              <a:t>e</a:t>
            </a:r>
            <a:r>
              <a:rPr sz="2000" b="1" spc="-335" dirty="0">
                <a:latin typeface="American Typewriter"/>
                <a:cs typeface="American Typewriter"/>
              </a:rPr>
              <a:t>r</a:t>
            </a:r>
            <a:r>
              <a:rPr sz="2000" b="1" spc="-95" dirty="0">
                <a:latin typeface="American Typewriter"/>
                <a:cs typeface="American Typewriter"/>
              </a:rPr>
              <a:t>e</a:t>
            </a:r>
            <a:r>
              <a:rPr sz="2000" b="1" spc="-275" dirty="0">
                <a:latin typeface="American Typewriter"/>
                <a:cs typeface="American Typewriter"/>
              </a:rPr>
              <a:t>n</a:t>
            </a:r>
            <a:r>
              <a:rPr sz="2000" b="1" spc="-229" dirty="0">
                <a:latin typeface="American Typewriter"/>
                <a:cs typeface="American Typewriter"/>
              </a:rPr>
              <a:t>c</a:t>
            </a:r>
            <a:r>
              <a:rPr sz="2000" b="1" spc="-95" dirty="0">
                <a:latin typeface="American Typewriter"/>
                <a:cs typeface="American Typewriter"/>
              </a:rPr>
              <a:t>e</a:t>
            </a:r>
            <a:r>
              <a:rPr sz="2000" b="1" spc="-225" dirty="0">
                <a:latin typeface="American Typewriter"/>
                <a:cs typeface="American Typewriter"/>
              </a:rPr>
              <a:t>s</a:t>
            </a:r>
            <a:endParaRPr sz="2000">
              <a:latin typeface="American Typewriter"/>
              <a:cs typeface="American Typewriter"/>
            </a:endParaRPr>
          </a:p>
          <a:p>
            <a:pPr marL="12700" marR="5080">
              <a:lnSpc>
                <a:spcPct val="101800"/>
              </a:lnSpc>
              <a:spcBef>
                <a:spcPts val="480"/>
              </a:spcBef>
            </a:pPr>
            <a:r>
              <a:rPr sz="800" spc="-95" dirty="0">
                <a:latin typeface="American Typewriter"/>
                <a:cs typeface="American Typewriter"/>
              </a:rPr>
              <a:t>Bru</a:t>
            </a:r>
            <a:r>
              <a:rPr sz="800" spc="-65" dirty="0">
                <a:latin typeface="American Typewriter"/>
                <a:cs typeface="American Typewriter"/>
              </a:rPr>
              <a:t>c</a:t>
            </a:r>
            <a:r>
              <a:rPr sz="800" spc="-15" dirty="0">
                <a:latin typeface="American Typewriter"/>
                <a:cs typeface="American Typewriter"/>
              </a:rPr>
              <a:t>e, </a:t>
            </a:r>
            <a:r>
              <a:rPr sz="800" spc="-245" dirty="0">
                <a:latin typeface="American Typewriter"/>
                <a:cs typeface="American Typewriter"/>
              </a:rPr>
              <a:t>J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(</a:t>
            </a:r>
            <a:r>
              <a:rPr sz="800" spc="-95" dirty="0">
                <a:latin typeface="American Typewriter"/>
                <a:cs typeface="American Typewriter"/>
              </a:rPr>
              <a:t>1998</a:t>
            </a:r>
            <a:r>
              <a:rPr sz="800" spc="-120" dirty="0">
                <a:latin typeface="American Typewriter"/>
                <a:cs typeface="American Typewriter"/>
              </a:rPr>
              <a:t>)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ss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90" dirty="0">
                <a:latin typeface="American Typewriter"/>
                <a:cs typeface="American Typewriter"/>
              </a:rPr>
              <a:t>s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A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A</a:t>
            </a:r>
            <a:r>
              <a:rPr sz="800" spc="-95" dirty="0">
                <a:latin typeface="American Typewriter"/>
                <a:cs typeface="American Typewriter"/>
              </a:rPr>
              <a:t>m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14" dirty="0">
                <a:latin typeface="American Typewriter"/>
                <a:cs typeface="American Typewriter"/>
              </a:rPr>
              <a:t>B</a:t>
            </a:r>
            <a:r>
              <a:rPr sz="800" spc="-65" dirty="0">
                <a:latin typeface="American Typewriter"/>
                <a:cs typeface="American Typewriter"/>
              </a:rPr>
              <a:t>l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65" dirty="0">
                <a:latin typeface="American Typewriter"/>
                <a:cs typeface="American Typewriter"/>
              </a:rPr>
              <a:t>c</a:t>
            </a:r>
            <a:r>
              <a:rPr sz="800" spc="-130" dirty="0">
                <a:latin typeface="American Typewriter"/>
                <a:cs typeface="American Typewriter"/>
              </a:rPr>
              <a:t>k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A</a:t>
            </a:r>
            <a:r>
              <a:rPr sz="800" spc="-125" dirty="0">
                <a:latin typeface="American Typewriter"/>
                <a:cs typeface="American Typewriter"/>
              </a:rPr>
              <a:t>S</a:t>
            </a:r>
            <a:r>
              <a:rPr sz="800" spc="-165" dirty="0">
                <a:latin typeface="American Typewriter"/>
                <a:cs typeface="American Typewriter"/>
              </a:rPr>
              <a:t>L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95" dirty="0">
                <a:latin typeface="American Typewriter"/>
                <a:cs typeface="American Typewriter"/>
              </a:rPr>
              <a:t>PP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5" dirty="0">
                <a:latin typeface="American Typewriter"/>
                <a:cs typeface="American Typewriter"/>
              </a:rPr>
              <a:t>S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75" dirty="0">
                <a:latin typeface="American Typewriter"/>
                <a:cs typeface="American Typewriter"/>
              </a:rPr>
              <a:t>a</a:t>
            </a:r>
            <a:r>
              <a:rPr sz="800" spc="-120" dirty="0">
                <a:latin typeface="American Typewriter"/>
                <a:cs typeface="American Typewriter"/>
              </a:rPr>
              <a:t>v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70" dirty="0">
                <a:latin typeface="American Typewriter"/>
                <a:cs typeface="American Typewriter"/>
              </a:rPr>
              <a:t>ga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114" dirty="0">
                <a:latin typeface="American Typewriter"/>
                <a:cs typeface="American Typewriter"/>
              </a:rPr>
              <a:t>B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70" dirty="0">
                <a:latin typeface="American Typewriter"/>
                <a:cs typeface="American Typewriter"/>
              </a:rPr>
              <a:t>w</a:t>
            </a:r>
            <a:r>
              <a:rPr sz="800" spc="-15" dirty="0">
                <a:latin typeface="American Typewriter"/>
                <a:cs typeface="American Typewriter"/>
              </a:rPr>
              <a:t>ee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65" dirty="0">
                <a:latin typeface="American Typewriter"/>
                <a:cs typeface="American Typewriter"/>
              </a:rPr>
              <a:t>L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h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5" dirty="0">
                <a:latin typeface="American Typewriter"/>
                <a:cs typeface="American Typewriter"/>
              </a:rPr>
              <a:t>l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ss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5" dirty="0">
                <a:latin typeface="American Typewriter"/>
                <a:cs typeface="American Typewriter"/>
              </a:rPr>
              <a:t>oo</a:t>
            </a:r>
            <a:r>
              <a:rPr sz="800" spc="-95" dirty="0">
                <a:latin typeface="American Typewriter"/>
                <a:cs typeface="American Typewriter"/>
              </a:rPr>
              <a:t>m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65" dirty="0">
                <a:latin typeface="American Typewriter"/>
                <a:cs typeface="American Typewriter"/>
              </a:rPr>
              <a:t>L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15" dirty="0">
                <a:latin typeface="American Typewriter"/>
                <a:cs typeface="American Typewriter"/>
              </a:rPr>
              <a:t>O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20" dirty="0">
                <a:latin typeface="American Typewriter"/>
                <a:cs typeface="American Typewriter"/>
              </a:rPr>
              <a:t>e </a:t>
            </a:r>
            <a:r>
              <a:rPr sz="800" spc="-50" dirty="0">
                <a:latin typeface="American Typewriter"/>
                <a:cs typeface="American Typewriter"/>
              </a:rPr>
              <a:t>the</a:t>
            </a:r>
            <a:r>
              <a:rPr sz="800" spc="-45" dirty="0">
                <a:latin typeface="American Typewriter"/>
                <a:cs typeface="American Typewriter"/>
              </a:rPr>
              <a:t> C</a:t>
            </a:r>
            <a:r>
              <a:rPr sz="800" spc="-65" dirty="0">
                <a:latin typeface="American Typewriter"/>
                <a:cs typeface="American Typewriter"/>
              </a:rPr>
              <a:t>la</a:t>
            </a:r>
            <a:r>
              <a:rPr sz="800" spc="-80" dirty="0">
                <a:latin typeface="American Typewriter"/>
                <a:cs typeface="American Typewriter"/>
              </a:rPr>
              <a:t>ss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5" dirty="0">
                <a:latin typeface="American Typewriter"/>
                <a:cs typeface="American Typewriter"/>
              </a:rPr>
              <a:t>oo</a:t>
            </a:r>
            <a:r>
              <a:rPr sz="800" spc="-90" dirty="0">
                <a:latin typeface="American Typewriter"/>
                <a:cs typeface="American Typewriter"/>
              </a:rPr>
              <a:t>m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40" dirty="0">
                <a:latin typeface="American Typewriter"/>
                <a:cs typeface="American Typewriter"/>
              </a:rPr>
              <a:t> </a:t>
            </a:r>
            <a:r>
              <a:rPr sz="800" spc="-100" dirty="0">
                <a:latin typeface="American Typewriter"/>
                <a:cs typeface="American Typewriter"/>
              </a:rPr>
              <a:t>T</a:t>
            </a:r>
            <a:r>
              <a:rPr sz="800" spc="-50" dirty="0">
                <a:latin typeface="American Typewriter"/>
                <a:cs typeface="American Typewriter"/>
              </a:rPr>
              <a:t>he</a:t>
            </a:r>
            <a:r>
              <a:rPr sz="800" spc="-55" dirty="0">
                <a:latin typeface="American Typewriter"/>
                <a:cs typeface="American Typewriter"/>
              </a:rPr>
              <a:t> </a:t>
            </a:r>
            <a:r>
              <a:rPr sz="800" spc="-180" dirty="0">
                <a:latin typeface="American Typewriter"/>
                <a:cs typeface="American Typewriter"/>
              </a:rPr>
              <a:t>K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125" dirty="0">
                <a:latin typeface="American Typewriter"/>
                <a:cs typeface="American Typewriter"/>
              </a:rPr>
              <a:t>y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70" dirty="0">
                <a:latin typeface="American Typewriter"/>
                <a:cs typeface="American Typewriter"/>
              </a:rPr>
              <a:t> H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95" dirty="0">
                <a:latin typeface="American Typewriter"/>
                <a:cs typeface="American Typewriter"/>
              </a:rPr>
              <a:t>h</a:t>
            </a:r>
            <a:r>
              <a:rPr sz="800" spc="-50" dirty="0">
                <a:latin typeface="American Typewriter"/>
                <a:cs typeface="American Typewriter"/>
              </a:rPr>
              <a:t>l</a:t>
            </a:r>
            <a:r>
              <a:rPr sz="800" spc="-120" dirty="0">
                <a:latin typeface="American Typewriter"/>
                <a:cs typeface="American Typewriter"/>
              </a:rPr>
              <a:t>y</a:t>
            </a:r>
            <a:r>
              <a:rPr sz="800" spc="-45" dirty="0">
                <a:latin typeface="American Typewriter"/>
                <a:cs typeface="American Typewriter"/>
              </a:rPr>
              <a:t> </a:t>
            </a:r>
            <a:r>
              <a:rPr sz="800" spc="-145" dirty="0">
                <a:latin typeface="American Typewriter"/>
                <a:cs typeface="American Typewriter"/>
              </a:rPr>
              <a:t>E</a:t>
            </a:r>
            <a:r>
              <a:rPr sz="800" spc="-40" dirty="0">
                <a:latin typeface="American Typewriter"/>
                <a:cs typeface="American Typewriter"/>
              </a:rPr>
              <a:t>f</a:t>
            </a:r>
            <a:r>
              <a:rPr sz="800" spc="-5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65" dirty="0">
                <a:latin typeface="American Typewriter"/>
                <a:cs typeface="American Typewriter"/>
              </a:rPr>
              <a:t>c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 </a:t>
            </a:r>
            <a:r>
              <a:rPr sz="800" spc="-80" dirty="0">
                <a:latin typeface="American Typewriter"/>
                <a:cs typeface="American Typewriter"/>
              </a:rPr>
              <a:t>I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90" dirty="0">
                <a:latin typeface="American Typewriter"/>
                <a:cs typeface="American Typewriter"/>
              </a:rPr>
              <a:t>pr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40" dirty="0">
                <a:latin typeface="American Typewriter"/>
                <a:cs typeface="American Typewriter"/>
              </a:rPr>
              <a:t> </a:t>
            </a:r>
            <a:r>
              <a:rPr sz="800" spc="-150" dirty="0">
                <a:latin typeface="American Typewriter"/>
                <a:cs typeface="American Typewriter"/>
              </a:rPr>
              <a:t>T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ai</a:t>
            </a:r>
            <a:r>
              <a:rPr sz="800" spc="-95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i</a:t>
            </a:r>
            <a:r>
              <a:rPr sz="800" spc="-70" dirty="0">
                <a:latin typeface="American Typewriter"/>
                <a:cs typeface="American Typewriter"/>
              </a:rPr>
              <a:t>ng</a:t>
            </a:r>
            <a:r>
              <a:rPr sz="800" spc="-10" dirty="0">
                <a:latin typeface="American Typewriter"/>
                <a:cs typeface="American Typewriter"/>
              </a:rPr>
              <a:t>: </a:t>
            </a:r>
            <a:r>
              <a:rPr sz="800" spc="-114" dirty="0">
                <a:latin typeface="American Typewriter"/>
                <a:cs typeface="American Typewriter"/>
              </a:rPr>
              <a:t>P</a:t>
            </a:r>
            <a:r>
              <a:rPr sz="800" spc="-100" dirty="0">
                <a:latin typeface="American Typewriter"/>
                <a:cs typeface="American Typewriter"/>
              </a:rPr>
              <a:t>r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65" dirty="0">
                <a:latin typeface="American Typewriter"/>
                <a:cs typeface="American Typewriter"/>
              </a:rPr>
              <a:t>c</a:t>
            </a:r>
            <a:r>
              <a:rPr sz="800" spc="-15" dirty="0">
                <a:latin typeface="American Typewriter"/>
                <a:cs typeface="American Typewriter"/>
              </a:rPr>
              <a:t>ee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h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150" dirty="0">
                <a:latin typeface="American Typewriter"/>
                <a:cs typeface="American Typewriter"/>
              </a:rPr>
              <a:t>T</a:t>
            </a:r>
            <a:r>
              <a:rPr sz="800" spc="-70" dirty="0">
                <a:latin typeface="American Typewriter"/>
                <a:cs typeface="American Typewriter"/>
              </a:rPr>
              <a:t>w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65" dirty="0">
                <a:latin typeface="American Typewriter"/>
                <a:cs typeface="American Typewriter"/>
              </a:rPr>
              <a:t>l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h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70" dirty="0">
                <a:latin typeface="American Typewriter"/>
                <a:cs typeface="American Typewriter"/>
              </a:rPr>
              <a:t>a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65" dirty="0">
                <a:latin typeface="American Typewriter"/>
                <a:cs typeface="American Typewriter"/>
              </a:rPr>
              <a:t>l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95" dirty="0">
                <a:latin typeface="American Typewriter"/>
                <a:cs typeface="American Typewriter"/>
              </a:rPr>
              <a:t>n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(</a:t>
            </a:r>
            <a:r>
              <a:rPr sz="800" spc="-50" dirty="0">
                <a:latin typeface="American Typewriter"/>
                <a:cs typeface="American Typewriter"/>
              </a:rPr>
              <a:t>pp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1</a:t>
            </a:r>
            <a:r>
              <a:rPr sz="800" spc="-425" dirty="0">
                <a:latin typeface="American Typewriter"/>
                <a:cs typeface="American Typewriter"/>
              </a:rPr>
              <a:t>-­</a:t>
            </a:r>
            <a:r>
              <a:rPr sz="800" spc="-210" dirty="0">
                <a:latin typeface="American Typewriter"/>
                <a:cs typeface="American Typewriter"/>
              </a:rPr>
              <a:t>‐</a:t>
            </a:r>
            <a:r>
              <a:rPr sz="800" spc="-95" dirty="0">
                <a:latin typeface="American Typewriter"/>
                <a:cs typeface="American Typewriter"/>
              </a:rPr>
              <a:t>18</a:t>
            </a:r>
            <a:r>
              <a:rPr sz="800" spc="-120" dirty="0">
                <a:latin typeface="American Typewriter"/>
                <a:cs typeface="American Typewriter"/>
              </a:rPr>
              <a:t>)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5" dirty="0">
                <a:latin typeface="American Typewriter"/>
                <a:cs typeface="American Typewriter"/>
              </a:rPr>
              <a:t>S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65" dirty="0">
                <a:latin typeface="American Typewriter"/>
                <a:cs typeface="American Typewriter"/>
              </a:rPr>
              <a:t>l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65" dirty="0">
                <a:latin typeface="American Typewriter"/>
                <a:cs typeface="American Typewriter"/>
              </a:rPr>
              <a:t>L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155" dirty="0">
                <a:latin typeface="American Typewriter"/>
                <a:cs typeface="American Typewriter"/>
              </a:rPr>
              <a:t>k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75" dirty="0">
                <a:latin typeface="American Typewriter"/>
                <a:cs typeface="American Typewriter"/>
              </a:rPr>
              <a:t>y</a:t>
            </a:r>
            <a:r>
              <a:rPr sz="800" spc="-15" dirty="0">
                <a:latin typeface="American Typewriter"/>
                <a:cs typeface="American Typewriter"/>
              </a:rPr>
              <a:t>, </a:t>
            </a:r>
            <a:r>
              <a:rPr sz="800" spc="-45" dirty="0">
                <a:latin typeface="American Typewriter"/>
                <a:cs typeface="American Typewriter"/>
              </a:rPr>
              <a:t>U</a:t>
            </a:r>
            <a:r>
              <a:rPr sz="800" spc="-170" dirty="0">
                <a:latin typeface="American Typewriter"/>
                <a:cs typeface="American Typewriter"/>
              </a:rPr>
              <a:t>T</a:t>
            </a:r>
            <a:r>
              <a:rPr sz="800" dirty="0">
                <a:latin typeface="American Typewriter"/>
                <a:cs typeface="American Typewriter"/>
              </a:rPr>
              <a:t>: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85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70" dirty="0">
                <a:latin typeface="American Typewriter"/>
                <a:cs typeface="American Typewriter"/>
              </a:rPr>
              <a:t>nc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70" dirty="0">
                <a:latin typeface="American Typewriter"/>
                <a:cs typeface="American Typewriter"/>
              </a:rPr>
              <a:t>T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90" dirty="0">
                <a:latin typeface="American Typewriter"/>
                <a:cs typeface="American Typewriter"/>
              </a:rPr>
              <a:t>m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90" dirty="0">
                <a:latin typeface="American Typewriter"/>
                <a:cs typeface="American Typewriter"/>
                <a:hlinkClick r:id="rId3"/>
              </a:rPr>
              <a:t>h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t</a:t>
            </a:r>
            <a:r>
              <a:rPr sz="800" spc="-50" dirty="0">
                <a:latin typeface="American Typewriter"/>
                <a:cs typeface="American Typewriter"/>
                <a:hlinkClick r:id="rId3"/>
              </a:rPr>
              <a:t>tp</a:t>
            </a:r>
            <a:r>
              <a:rPr sz="800" dirty="0">
                <a:latin typeface="American Typewriter"/>
                <a:cs typeface="American Typewriter"/>
                <a:hlinkClick r:id="rId3"/>
              </a:rPr>
              <a:t>:</a:t>
            </a:r>
            <a:r>
              <a:rPr sz="800" spc="-5" dirty="0">
                <a:latin typeface="American Typewriter"/>
                <a:cs typeface="American Typewriter"/>
                <a:hlinkClick r:id="rId3"/>
              </a:rPr>
              <a:t>/</a:t>
            </a:r>
            <a:r>
              <a:rPr sz="800" spc="-20" dirty="0">
                <a:latin typeface="American Typewriter"/>
                <a:cs typeface="American Typewriter"/>
                <a:hlinkClick r:id="rId3"/>
              </a:rPr>
              <a:t>/</a:t>
            </a:r>
            <a:r>
              <a:rPr sz="800" spc="-70" dirty="0">
                <a:latin typeface="American Typewriter"/>
                <a:cs typeface="American Typewriter"/>
                <a:hlinkClick r:id="rId3"/>
              </a:rPr>
              <a:t>g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ai</a:t>
            </a:r>
            <a:r>
              <a:rPr sz="800" spc="-80" dirty="0">
                <a:latin typeface="American Typewriter"/>
                <a:cs typeface="American Typewriter"/>
                <a:hlinkClick r:id="rId3"/>
              </a:rPr>
              <a:t>s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la</a:t>
            </a:r>
            <a:r>
              <a:rPr sz="800" spc="-80" dirty="0">
                <a:latin typeface="American Typewriter"/>
                <a:cs typeface="American Typewriter"/>
                <a:hlinkClick r:id="rId3"/>
              </a:rPr>
              <a:t>n</a:t>
            </a:r>
            <a:r>
              <a:rPr sz="800" spc="-50" dirty="0">
                <a:latin typeface="American Typewriter"/>
                <a:cs typeface="American Typewriter"/>
                <a:hlinkClick r:id="rId3"/>
              </a:rPr>
              <a:t>d</a:t>
            </a:r>
            <a:r>
              <a:rPr sz="800" spc="-5" dirty="0">
                <a:latin typeface="American Typewriter"/>
                <a:cs typeface="American Typewriter"/>
                <a:hlinkClick r:id="rId3"/>
              </a:rPr>
              <a:t>o</a:t>
            </a:r>
            <a:r>
              <a:rPr sz="800" spc="-130" dirty="0">
                <a:latin typeface="American Typewriter"/>
                <a:cs typeface="American Typewriter"/>
                <a:hlinkClick r:id="rId3"/>
              </a:rPr>
              <a:t>r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a</a:t>
            </a:r>
            <a:r>
              <a:rPr sz="800" spc="-45" dirty="0">
                <a:latin typeface="American Typewriter"/>
                <a:cs typeface="American Typewriter"/>
                <a:hlinkClick r:id="rId3"/>
              </a:rPr>
              <a:t>.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w</a:t>
            </a:r>
            <a:r>
              <a:rPr sz="800" spc="-114" dirty="0">
                <a:latin typeface="American Typewriter"/>
                <a:cs typeface="American Typewriter"/>
                <a:hlinkClick r:id="rId3"/>
              </a:rPr>
              <a:t>r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l</a:t>
            </a:r>
            <a:r>
              <a:rPr sz="800" spc="-65" dirty="0">
                <a:latin typeface="American Typewriter"/>
                <a:cs typeface="American Typewriter"/>
                <a:hlinkClick r:id="rId3"/>
              </a:rPr>
              <a:t>c</a:t>
            </a:r>
            <a:r>
              <a:rPr sz="800" spc="-20" dirty="0">
                <a:latin typeface="American Typewriter"/>
                <a:cs typeface="American Typewriter"/>
                <a:hlinkClick r:id="rId3"/>
              </a:rPr>
              <a:t>.</a:t>
            </a:r>
            <a:r>
              <a:rPr sz="800" spc="-5" dirty="0">
                <a:latin typeface="American Typewriter"/>
                <a:cs typeface="American Typewriter"/>
                <a:hlinkClick r:id="rId3"/>
              </a:rPr>
              <a:t>o</a:t>
            </a:r>
            <a:r>
              <a:rPr sz="800" spc="-125" dirty="0">
                <a:latin typeface="American Typewriter"/>
                <a:cs typeface="American Typewriter"/>
                <a:hlinkClick r:id="rId3"/>
              </a:rPr>
              <a:t>r</a:t>
            </a:r>
            <a:r>
              <a:rPr sz="800" spc="-25" dirty="0">
                <a:latin typeface="American Typewriter"/>
                <a:cs typeface="American Typewriter"/>
                <a:hlinkClick r:id="rId3"/>
              </a:rPr>
              <a:t>g</a:t>
            </a:r>
            <a:r>
              <a:rPr sz="800" spc="-5" dirty="0">
                <a:latin typeface="American Typewriter"/>
                <a:cs typeface="American Typewriter"/>
                <a:hlinkClick r:id="rId3"/>
              </a:rPr>
              <a:t>/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i</a:t>
            </a:r>
            <a:r>
              <a:rPr sz="800" spc="-80" dirty="0">
                <a:latin typeface="American Typewriter"/>
                <a:cs typeface="American Typewriter"/>
                <a:hlinkClick r:id="rId3"/>
              </a:rPr>
              <a:t>s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la</a:t>
            </a:r>
            <a:r>
              <a:rPr sz="800" spc="-80" dirty="0">
                <a:latin typeface="American Typewriter"/>
                <a:cs typeface="American Typewriter"/>
                <a:hlinkClick r:id="rId3"/>
              </a:rPr>
              <a:t>n</a:t>
            </a:r>
            <a:r>
              <a:rPr sz="800" spc="-50" dirty="0">
                <a:latin typeface="American Typewriter"/>
                <a:cs typeface="American Typewriter"/>
                <a:hlinkClick r:id="rId3"/>
              </a:rPr>
              <a:t>d</a:t>
            </a:r>
            <a:r>
              <a:rPr sz="800" spc="-5" dirty="0">
                <a:latin typeface="American Typewriter"/>
                <a:cs typeface="American Typewriter"/>
                <a:hlinkClick r:id="rId3"/>
              </a:rPr>
              <a:t>o</a:t>
            </a:r>
            <a:r>
              <a:rPr sz="800" spc="-130" dirty="0">
                <a:latin typeface="American Typewriter"/>
                <a:cs typeface="American Typewriter"/>
                <a:hlinkClick r:id="rId3"/>
              </a:rPr>
              <a:t>r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a</a:t>
            </a:r>
            <a:r>
              <a:rPr sz="800" spc="-20" dirty="0">
                <a:latin typeface="American Typewriter"/>
                <a:cs typeface="American Typewriter"/>
                <a:hlinkClick r:id="rId3"/>
              </a:rPr>
              <a:t>/</a:t>
            </a:r>
            <a:r>
              <a:rPr sz="800" spc="-5" dirty="0">
                <a:latin typeface="American Typewriter"/>
                <a:cs typeface="American Typewriter"/>
                <a:hlinkClick r:id="rId3"/>
              </a:rPr>
              <a:t>o</a:t>
            </a:r>
            <a:r>
              <a:rPr sz="800" spc="-20" dirty="0">
                <a:latin typeface="American Typewriter"/>
                <a:cs typeface="American Typewriter"/>
                <a:hlinkClick r:id="rId3"/>
              </a:rPr>
              <a:t>b</a:t>
            </a:r>
            <a:r>
              <a:rPr sz="800" spc="-45" dirty="0">
                <a:latin typeface="American Typewriter"/>
                <a:cs typeface="American Typewriter"/>
                <a:hlinkClick r:id="rId3"/>
              </a:rPr>
              <a:t>j</a:t>
            </a:r>
            <a:r>
              <a:rPr sz="800" spc="-15" dirty="0">
                <a:latin typeface="American Typewriter"/>
                <a:cs typeface="American Typewriter"/>
                <a:hlinkClick r:id="rId3"/>
              </a:rPr>
              <a:t>e</a:t>
            </a:r>
            <a:r>
              <a:rPr sz="800" spc="-65" dirty="0">
                <a:latin typeface="American Typewriter"/>
                <a:cs typeface="American Typewriter"/>
                <a:hlinkClick r:id="rId3"/>
              </a:rPr>
              <a:t>c</a:t>
            </a:r>
            <a:r>
              <a:rPr sz="800" spc="-50" dirty="0">
                <a:latin typeface="American Typewriter"/>
                <a:cs typeface="American Typewriter"/>
                <a:hlinkClick r:id="rId3"/>
              </a:rPr>
              <a:t>t</a:t>
            </a:r>
            <a:r>
              <a:rPr sz="800" spc="-20" dirty="0">
                <a:latin typeface="American Typewriter"/>
                <a:cs typeface="American Typewriter"/>
                <a:hlinkClick r:id="rId3"/>
              </a:rPr>
              <a:t>/</a:t>
            </a:r>
            <a:r>
              <a:rPr sz="800" spc="-65" dirty="0">
                <a:latin typeface="American Typewriter"/>
                <a:cs typeface="American Typewriter"/>
                <a:hlinkClick r:id="rId3"/>
              </a:rPr>
              <a:t>c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i</a:t>
            </a:r>
            <a:r>
              <a:rPr sz="800" spc="-50" dirty="0">
                <a:latin typeface="American Typewriter"/>
                <a:cs typeface="American Typewriter"/>
                <a:hlinkClick r:id="rId3"/>
              </a:rPr>
              <a:t>t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%</a:t>
            </a:r>
            <a:r>
              <a:rPr sz="800" spc="-120" dirty="0">
                <a:latin typeface="American Typewriter"/>
                <a:cs typeface="American Typewriter"/>
                <a:hlinkClick r:id="rId3"/>
              </a:rPr>
              <a:t>3A</a:t>
            </a:r>
            <a:r>
              <a:rPr sz="800" spc="-70" dirty="0">
                <a:latin typeface="American Typewriter"/>
                <a:cs typeface="American Typewriter"/>
                <a:hlinkClick r:id="rId3"/>
              </a:rPr>
              <a:t>7</a:t>
            </a:r>
            <a:r>
              <a:rPr sz="800" spc="-40" dirty="0">
                <a:latin typeface="American Typewriter"/>
                <a:cs typeface="American Typewriter"/>
                <a:hlinkClick r:id="rId3"/>
              </a:rPr>
              <a:t>/</a:t>
            </a:r>
            <a:r>
              <a:rPr sz="800" spc="-50" dirty="0">
                <a:latin typeface="American Typewriter"/>
                <a:cs typeface="American Typewriter"/>
                <a:hlinkClick r:id="rId3"/>
              </a:rPr>
              <a:t>d</a:t>
            </a:r>
            <a:r>
              <a:rPr sz="800" spc="-70" dirty="0">
                <a:latin typeface="American Typewriter"/>
                <a:cs typeface="American Typewriter"/>
                <a:hlinkClick r:id="rId3"/>
              </a:rPr>
              <a:t>a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ta</a:t>
            </a:r>
            <a:r>
              <a:rPr sz="800" spc="-90" dirty="0">
                <a:latin typeface="American Typewriter"/>
                <a:cs typeface="American Typewriter"/>
                <a:hlinkClick r:id="rId3"/>
              </a:rPr>
              <a:t>s</a:t>
            </a:r>
            <a:r>
              <a:rPr sz="800" spc="-50" dirty="0">
                <a:latin typeface="American Typewriter"/>
                <a:cs typeface="American Typewriter"/>
                <a:hlinkClick r:id="rId3"/>
              </a:rPr>
              <a:t>t</a:t>
            </a:r>
            <a:r>
              <a:rPr sz="800" spc="-125" dirty="0">
                <a:latin typeface="American Typewriter"/>
                <a:cs typeface="American Typewriter"/>
                <a:hlinkClick r:id="rId3"/>
              </a:rPr>
              <a:t>r</a:t>
            </a:r>
            <a:r>
              <a:rPr sz="800" spc="-15" dirty="0">
                <a:latin typeface="American Typewriter"/>
                <a:cs typeface="American Typewriter"/>
                <a:hlinkClick r:id="rId3"/>
              </a:rPr>
              <a:t>e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a</a:t>
            </a:r>
            <a:r>
              <a:rPr sz="800" spc="-75" dirty="0">
                <a:latin typeface="American Typewriter"/>
                <a:cs typeface="American Typewriter"/>
                <a:hlinkClick r:id="rId3"/>
              </a:rPr>
              <a:t>m</a:t>
            </a:r>
            <a:r>
              <a:rPr sz="800" spc="-30" dirty="0">
                <a:latin typeface="American Typewriter"/>
                <a:cs typeface="American Typewriter"/>
                <a:hlinkClick r:id="rId3"/>
              </a:rPr>
              <a:t>/</a:t>
            </a:r>
            <a:r>
              <a:rPr sz="800" spc="-95" dirty="0">
                <a:latin typeface="American Typewriter"/>
                <a:cs typeface="American Typewriter"/>
                <a:hlinkClick r:id="rId3"/>
              </a:rPr>
              <a:t>P</a:t>
            </a:r>
            <a:r>
              <a:rPr sz="800" spc="-80" dirty="0">
                <a:latin typeface="American Typewriter"/>
                <a:cs typeface="American Typewriter"/>
                <a:hlinkClick r:id="rId3"/>
              </a:rPr>
              <a:t>D</a:t>
            </a:r>
            <a:r>
              <a:rPr sz="800" spc="-150" dirty="0">
                <a:latin typeface="American Typewriter"/>
                <a:cs typeface="American Typewriter"/>
                <a:hlinkClick r:id="rId3"/>
              </a:rPr>
              <a:t>F</a:t>
            </a:r>
            <a:r>
              <a:rPr sz="800" spc="-5" dirty="0">
                <a:latin typeface="American Typewriter"/>
                <a:cs typeface="American Typewriter"/>
                <a:hlinkClick r:id="rId3"/>
              </a:rPr>
              <a:t>/</a:t>
            </a:r>
            <a:r>
              <a:rPr sz="800" spc="-85" dirty="0">
                <a:latin typeface="American Typewriter"/>
                <a:cs typeface="American Typewriter"/>
                <a:hlinkClick r:id="rId3"/>
              </a:rPr>
              <a:t>vi</a:t>
            </a:r>
            <a:r>
              <a:rPr sz="800" spc="-20" dirty="0">
                <a:latin typeface="American Typewriter"/>
                <a:cs typeface="American Typewriter"/>
                <a:hlinkClick r:id="rId3"/>
              </a:rPr>
              <a:t>e</a:t>
            </a:r>
            <a:r>
              <a:rPr sz="800" spc="-60" dirty="0">
                <a:latin typeface="American Typewriter"/>
                <a:cs typeface="American Typewriter"/>
                <a:hlinkClick r:id="rId3"/>
              </a:rPr>
              <a:t>w</a:t>
            </a:r>
            <a:endParaRPr sz="800">
              <a:latin typeface="American Typewriter"/>
              <a:cs typeface="American Typewriter"/>
            </a:endParaRPr>
          </a:p>
          <a:p>
            <a:pPr marL="12700" marR="304165">
              <a:lnSpc>
                <a:spcPct val="132000"/>
              </a:lnSpc>
            </a:pPr>
            <a:r>
              <a:rPr sz="800" spc="-114" dirty="0">
                <a:latin typeface="American Typewriter"/>
                <a:cs typeface="American Typewriter"/>
              </a:rPr>
              <a:t>Li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90" dirty="0">
                <a:latin typeface="American Typewriter"/>
                <a:cs typeface="American Typewriter"/>
              </a:rPr>
              <a:t>h</a:t>
            </a:r>
            <a:r>
              <a:rPr sz="800" spc="-50" dirty="0">
                <a:latin typeface="American Typewriter"/>
                <a:cs typeface="American Typewriter"/>
              </a:rPr>
              <a:t>tf</a:t>
            </a:r>
            <a:r>
              <a:rPr sz="800" spc="-5" dirty="0">
                <a:latin typeface="American Typewriter"/>
                <a:cs typeface="American Typewriter"/>
              </a:rPr>
              <a:t>oo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, </a:t>
            </a:r>
            <a:r>
              <a:rPr sz="800" spc="-60" dirty="0">
                <a:latin typeface="American Typewriter"/>
                <a:cs typeface="American Typewriter"/>
              </a:rPr>
              <a:t>M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14" dirty="0">
                <a:latin typeface="American Typewriter"/>
                <a:cs typeface="American Typewriter"/>
              </a:rPr>
              <a:t>H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(</a:t>
            </a:r>
            <a:r>
              <a:rPr sz="800" spc="-95" dirty="0">
                <a:latin typeface="American Typewriter"/>
                <a:cs typeface="American Typewriter"/>
              </a:rPr>
              <a:t>2007</a:t>
            </a:r>
            <a:r>
              <a:rPr sz="800" spc="-120" dirty="0">
                <a:latin typeface="American Typewriter"/>
                <a:cs typeface="American Typewriter"/>
              </a:rPr>
              <a:t>)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5" dirty="0">
                <a:latin typeface="American Typewriter"/>
                <a:cs typeface="American Typewriter"/>
              </a:rPr>
              <a:t>ul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65" dirty="0">
                <a:latin typeface="American Typewriter"/>
                <a:cs typeface="American Typewriter"/>
              </a:rPr>
              <a:t>ll</a:t>
            </a:r>
            <a:r>
              <a:rPr sz="800" spc="-120" dirty="0">
                <a:latin typeface="American Typewriter"/>
                <a:cs typeface="American Typewriter"/>
              </a:rPr>
              <a:t>y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5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ns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85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f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95" dirty="0">
                <a:latin typeface="American Typewriter"/>
                <a:cs typeface="American Typewriter"/>
              </a:rPr>
              <a:t>m</a:t>
            </a:r>
            <a:r>
              <a:rPr sz="800" spc="-70" dirty="0">
                <a:latin typeface="American Typewriter"/>
                <a:cs typeface="American Typewriter"/>
              </a:rPr>
              <a:t>a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V</a:t>
            </a:r>
            <a:r>
              <a:rPr sz="800" spc="-155" dirty="0">
                <a:latin typeface="American Typewriter"/>
                <a:cs typeface="American Typewriter"/>
              </a:rPr>
              <a:t>R</a:t>
            </a:r>
            <a:r>
              <a:rPr sz="800" spc="-125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5" dirty="0">
                <a:latin typeface="American Typewriter"/>
                <a:cs typeface="American Typewriter"/>
              </a:rPr>
              <a:t>S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60" dirty="0">
                <a:latin typeface="American Typewriter"/>
                <a:cs typeface="American Typewriter"/>
              </a:rPr>
              <a:t>t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95" dirty="0">
                <a:latin typeface="American Typewriter"/>
                <a:cs typeface="American Typewriter"/>
              </a:rPr>
              <a:t>m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0" dirty="0">
                <a:latin typeface="American Typewriter"/>
                <a:cs typeface="American Typewriter"/>
                <a:hlinkClick r:id="rId4"/>
              </a:rPr>
              <a:t>h</a:t>
            </a:r>
            <a:r>
              <a:rPr sz="800" spc="-60" dirty="0">
                <a:latin typeface="American Typewriter"/>
                <a:cs typeface="American Typewriter"/>
                <a:hlinkClick r:id="rId4"/>
              </a:rPr>
              <a:t>t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tp</a:t>
            </a:r>
            <a:r>
              <a:rPr sz="800" dirty="0">
                <a:latin typeface="American Typewriter"/>
                <a:cs typeface="American Typewriter"/>
                <a:hlinkClick r:id="rId4"/>
              </a:rPr>
              <a:t>:</a:t>
            </a:r>
            <a:r>
              <a:rPr sz="800" spc="-5" dirty="0">
                <a:latin typeface="American Typewriter"/>
                <a:cs typeface="American Typewriter"/>
                <a:hlinkClick r:id="rId4"/>
              </a:rPr>
              <a:t>//</a:t>
            </a:r>
            <a:r>
              <a:rPr sz="800" spc="-60" dirty="0">
                <a:latin typeface="American Typewriter"/>
                <a:cs typeface="American Typewriter"/>
                <a:hlinkClick r:id="rId4"/>
              </a:rPr>
              <a:t>ww</a:t>
            </a:r>
            <a:r>
              <a:rPr sz="800" spc="-114" dirty="0">
                <a:latin typeface="American Typewriter"/>
                <a:cs typeface="American Typewriter"/>
                <a:hlinkClick r:id="rId4"/>
              </a:rPr>
              <a:t>w</a:t>
            </a:r>
            <a:r>
              <a:rPr sz="800" spc="-20" dirty="0">
                <a:latin typeface="American Typewriter"/>
                <a:cs typeface="American Typewriter"/>
                <a:hlinkClick r:id="rId4"/>
              </a:rPr>
              <a:t>.</a:t>
            </a:r>
            <a:r>
              <a:rPr sz="800" spc="-65" dirty="0">
                <a:latin typeface="American Typewriter"/>
                <a:cs typeface="American Typewriter"/>
                <a:hlinkClick r:id="rId4"/>
              </a:rPr>
              <a:t>i</a:t>
            </a:r>
            <a:r>
              <a:rPr sz="800" spc="-90" dirty="0">
                <a:latin typeface="American Typewriter"/>
                <a:cs typeface="American Typewriter"/>
                <a:hlinkClick r:id="rId4"/>
              </a:rPr>
              <a:t>n</a:t>
            </a:r>
            <a:r>
              <a:rPr sz="800" spc="-55" dirty="0">
                <a:latin typeface="American Typewriter"/>
                <a:cs typeface="American Typewriter"/>
                <a:hlinkClick r:id="rId4"/>
              </a:rPr>
              <a:t>t</a:t>
            </a:r>
            <a:r>
              <a:rPr sz="800" spc="-15" dirty="0">
                <a:latin typeface="American Typewriter"/>
                <a:cs typeface="American Typewriter"/>
                <a:hlinkClick r:id="rId4"/>
              </a:rPr>
              <a:t>e</a:t>
            </a:r>
            <a:r>
              <a:rPr sz="800" spc="-114" dirty="0">
                <a:latin typeface="American Typewriter"/>
                <a:cs typeface="American Typewriter"/>
                <a:hlinkClick r:id="rId4"/>
              </a:rPr>
              <a:t>r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p</a:t>
            </a:r>
            <a:r>
              <a:rPr sz="800" spc="-125" dirty="0">
                <a:latin typeface="American Typewriter"/>
                <a:cs typeface="American Typewriter"/>
                <a:hlinkClick r:id="rId4"/>
              </a:rPr>
              <a:t>r</a:t>
            </a:r>
            <a:r>
              <a:rPr sz="800" spc="-20" dirty="0">
                <a:latin typeface="American Typewriter"/>
                <a:cs typeface="American Typewriter"/>
                <a:hlinkClick r:id="rId4"/>
              </a:rPr>
              <a:t>e</a:t>
            </a:r>
            <a:r>
              <a:rPr sz="800" spc="-55" dirty="0">
                <a:latin typeface="American Typewriter"/>
                <a:cs typeface="American Typewriter"/>
                <a:hlinkClick r:id="rId4"/>
              </a:rPr>
              <a:t>t</a:t>
            </a:r>
            <a:r>
              <a:rPr sz="800" spc="-15" dirty="0">
                <a:latin typeface="American Typewriter"/>
                <a:cs typeface="American Typewriter"/>
                <a:hlinkClick r:id="rId4"/>
              </a:rPr>
              <a:t>e</a:t>
            </a:r>
            <a:r>
              <a:rPr sz="800" spc="-125" dirty="0">
                <a:latin typeface="American Typewriter"/>
                <a:cs typeface="American Typewriter"/>
                <a:hlinkClick r:id="rId4"/>
              </a:rPr>
              <a:t>r</a:t>
            </a:r>
            <a:r>
              <a:rPr sz="800" spc="-15" dirty="0">
                <a:latin typeface="American Typewriter"/>
                <a:cs typeface="American Typewriter"/>
                <a:hlinkClick r:id="rId4"/>
              </a:rPr>
              <a:t>e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d</a:t>
            </a:r>
            <a:r>
              <a:rPr sz="800" spc="-65" dirty="0">
                <a:latin typeface="American Typewriter"/>
                <a:cs typeface="American Typewriter"/>
                <a:hlinkClick r:id="rId4"/>
              </a:rPr>
              <a:t>u</a:t>
            </a:r>
            <a:r>
              <a:rPr sz="800" spc="-75" dirty="0">
                <a:latin typeface="American Typewriter"/>
                <a:cs typeface="American Typewriter"/>
                <a:hlinkClick r:id="rId4"/>
              </a:rPr>
              <a:t>c</a:t>
            </a:r>
            <a:r>
              <a:rPr sz="800" spc="-70" dirty="0">
                <a:latin typeface="American Typewriter"/>
                <a:cs typeface="American Typewriter"/>
                <a:hlinkClick r:id="rId4"/>
              </a:rPr>
              <a:t>a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t</a:t>
            </a:r>
            <a:r>
              <a:rPr sz="800" spc="-65" dirty="0">
                <a:latin typeface="American Typewriter"/>
                <a:cs typeface="American Typewriter"/>
                <a:hlinkClick r:id="rId4"/>
              </a:rPr>
              <a:t>i</a:t>
            </a:r>
            <a:r>
              <a:rPr sz="800" spc="-5" dirty="0">
                <a:latin typeface="American Typewriter"/>
                <a:cs typeface="American Typewriter"/>
                <a:hlinkClick r:id="rId4"/>
              </a:rPr>
              <a:t>o</a:t>
            </a:r>
            <a:r>
              <a:rPr sz="800" spc="-80" dirty="0">
                <a:latin typeface="American Typewriter"/>
                <a:cs typeface="American Typewriter"/>
                <a:hlinkClick r:id="rId4"/>
              </a:rPr>
              <a:t>n</a:t>
            </a:r>
            <a:r>
              <a:rPr sz="800" spc="-20" dirty="0">
                <a:latin typeface="American Typewriter"/>
                <a:cs typeface="American Typewriter"/>
                <a:hlinkClick r:id="rId4"/>
              </a:rPr>
              <a:t>.</a:t>
            </a:r>
            <a:r>
              <a:rPr sz="800" spc="-60" dirty="0">
                <a:latin typeface="American Typewriter"/>
                <a:cs typeface="American Typewriter"/>
                <a:hlinkClick r:id="rId4"/>
              </a:rPr>
              <a:t>o</a:t>
            </a:r>
            <a:r>
              <a:rPr sz="800" spc="-70" dirty="0">
                <a:latin typeface="American Typewriter"/>
                <a:cs typeface="American Typewriter"/>
                <a:hlinkClick r:id="rId4"/>
              </a:rPr>
              <a:t>r</a:t>
            </a:r>
            <a:r>
              <a:rPr sz="800" spc="-25" dirty="0">
                <a:latin typeface="American Typewriter"/>
                <a:cs typeface="American Typewriter"/>
                <a:hlinkClick r:id="rId4"/>
              </a:rPr>
              <a:t>g</a:t>
            </a:r>
            <a:r>
              <a:rPr sz="800" spc="-30" dirty="0">
                <a:latin typeface="American Typewriter"/>
                <a:cs typeface="American Typewriter"/>
                <a:hlinkClick r:id="rId4"/>
              </a:rPr>
              <a:t>/w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p</a:t>
            </a:r>
            <a:r>
              <a:rPr sz="800" spc="-425" dirty="0">
                <a:latin typeface="American Typewriter"/>
                <a:cs typeface="American Typewriter"/>
                <a:hlinkClick r:id="rId4"/>
              </a:rPr>
              <a:t>-­</a:t>
            </a:r>
            <a:r>
              <a:rPr sz="800" spc="-210" dirty="0">
                <a:latin typeface="American Typewriter"/>
                <a:cs typeface="American Typewriter"/>
                <a:hlinkClick r:id="rId4"/>
              </a:rPr>
              <a:t>‐</a:t>
            </a:r>
            <a:r>
              <a:rPr sz="800" spc="-45" dirty="0">
                <a:latin typeface="American Typewriter"/>
                <a:cs typeface="American Typewriter"/>
              </a:rPr>
              <a:t>c</a:t>
            </a:r>
            <a:r>
              <a:rPr sz="800" spc="-35" dirty="0">
                <a:latin typeface="American Typewriter"/>
                <a:cs typeface="American Typewriter"/>
              </a:rPr>
              <a:t>o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60" dirty="0">
                <a:latin typeface="American Typewriter"/>
                <a:cs typeface="American Typewriter"/>
              </a:rPr>
              <a:t>l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00" dirty="0">
                <a:latin typeface="American Typewriter"/>
                <a:cs typeface="American Typewriter"/>
              </a:rPr>
              <a:t>2011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00" dirty="0">
                <a:latin typeface="American Typewriter"/>
                <a:cs typeface="American Typewriter"/>
              </a:rPr>
              <a:t>06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00" dirty="0">
                <a:latin typeface="American Typewriter"/>
                <a:cs typeface="American Typewriter"/>
              </a:rPr>
              <a:t>0607</a:t>
            </a:r>
            <a:r>
              <a:rPr sz="800" spc="5" dirty="0">
                <a:latin typeface="American Typewriter"/>
                <a:cs typeface="American Typewriter"/>
              </a:rPr>
              <a:t>_</a:t>
            </a:r>
            <a:r>
              <a:rPr sz="800" spc="-65" dirty="0">
                <a:latin typeface="American Typewriter"/>
                <a:cs typeface="American Typewriter"/>
              </a:rPr>
              <a:t>cu</a:t>
            </a:r>
            <a:r>
              <a:rPr sz="800" spc="-60" dirty="0">
                <a:latin typeface="American Typewriter"/>
                <a:cs typeface="American Typewriter"/>
              </a:rPr>
              <a:t>l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60" dirty="0">
                <a:latin typeface="American Typewriter"/>
                <a:cs typeface="American Typewriter"/>
              </a:rPr>
              <a:t>al</a:t>
            </a:r>
            <a:r>
              <a:rPr sz="800" spc="5" dirty="0">
                <a:latin typeface="American Typewriter"/>
                <a:cs typeface="American Typewriter"/>
              </a:rPr>
              <a:t>_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60" dirty="0">
                <a:latin typeface="American Typewriter"/>
                <a:cs typeface="American Typewriter"/>
              </a:rPr>
              <a:t>i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60" dirty="0">
                <a:latin typeface="American Typewriter"/>
                <a:cs typeface="American Typewriter"/>
              </a:rPr>
              <a:t>i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20" dirty="0">
                <a:latin typeface="American Typewriter"/>
                <a:cs typeface="American Typewriter"/>
              </a:rPr>
              <a:t>y</a:t>
            </a:r>
            <a:r>
              <a:rPr sz="800" spc="-100" dirty="0">
                <a:latin typeface="American Typewriter"/>
                <a:cs typeface="American Typewriter"/>
              </a:rPr>
              <a:t>1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45" dirty="0">
                <a:latin typeface="American Typewriter"/>
                <a:cs typeface="American Typewriter"/>
              </a:rPr>
              <a:t>pdf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70" dirty="0">
                <a:latin typeface="American Typewriter"/>
                <a:cs typeface="American Typewriter"/>
              </a:rPr>
              <a:t>a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30" dirty="0">
                <a:latin typeface="American Typewriter"/>
                <a:cs typeface="American Typewriter"/>
              </a:rPr>
              <a:t>i</a:t>
            </a:r>
            <a:r>
              <a:rPr sz="800" spc="-40" dirty="0">
                <a:latin typeface="American Typewriter"/>
                <a:cs typeface="American Typewriter"/>
              </a:rPr>
              <a:t>o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0" dirty="0">
                <a:latin typeface="American Typewriter"/>
                <a:cs typeface="American Typewriter"/>
              </a:rPr>
              <a:t>al</a:t>
            </a:r>
            <a:r>
              <a:rPr sz="800" spc="-30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80" dirty="0">
                <a:latin typeface="American Typewriter"/>
                <a:cs typeface="American Typewriter"/>
              </a:rPr>
              <a:t>ns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ti</a:t>
            </a:r>
            <a:r>
              <a:rPr sz="800" spc="-85" dirty="0">
                <a:latin typeface="American Typewriter"/>
                <a:cs typeface="American Typewriter"/>
              </a:rPr>
              <a:t>u</a:t>
            </a:r>
            <a:r>
              <a:rPr sz="800" spc="-55" dirty="0">
                <a:latin typeface="American Typewriter"/>
                <a:cs typeface="American Typewriter"/>
              </a:rPr>
              <a:t>m 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70" dirty="0">
                <a:latin typeface="American Typewriter"/>
                <a:cs typeface="American Typewriter"/>
              </a:rPr>
              <a:t>a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30" dirty="0">
                <a:latin typeface="American Typewriter"/>
                <a:cs typeface="American Typewriter"/>
              </a:rPr>
              <a:t>i</a:t>
            </a:r>
            <a:r>
              <a:rPr sz="800" spc="-40" dirty="0">
                <a:latin typeface="American Typewriter"/>
                <a:cs typeface="American Typewriter"/>
              </a:rPr>
              <a:t>o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5" dirty="0">
                <a:latin typeface="American Typewriter"/>
                <a:cs typeface="American Typewriter"/>
              </a:rPr>
              <a:t> </a:t>
            </a:r>
            <a:r>
              <a:rPr sz="800" spc="-90" dirty="0">
                <a:latin typeface="American Typewriter"/>
                <a:cs typeface="American Typewriter"/>
              </a:rPr>
              <a:t>(</a:t>
            </a:r>
            <a:r>
              <a:rPr sz="800" spc="-130" dirty="0">
                <a:latin typeface="American Typewriter"/>
                <a:cs typeface="American Typewriter"/>
              </a:rPr>
              <a:t>2</a:t>
            </a:r>
            <a:r>
              <a:rPr sz="800" spc="-100" dirty="0">
                <a:latin typeface="American Typewriter"/>
                <a:cs typeface="American Typewriter"/>
              </a:rPr>
              <a:t>016</a:t>
            </a:r>
            <a:r>
              <a:rPr sz="800" spc="-80" dirty="0">
                <a:latin typeface="American Typewriter"/>
                <a:cs typeface="American Typewriter"/>
              </a:rPr>
              <a:t>)</a:t>
            </a:r>
            <a:r>
              <a:rPr sz="800" spc="-55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20" dirty="0">
                <a:latin typeface="American Typewriter"/>
                <a:cs typeface="American Typewriter"/>
              </a:rPr>
              <a:t>b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ua</a:t>
            </a:r>
            <a:r>
              <a:rPr sz="800" spc="-110" dirty="0">
                <a:latin typeface="American Typewriter"/>
                <a:cs typeface="American Typewriter"/>
              </a:rPr>
              <a:t>r</a:t>
            </a:r>
            <a:r>
              <a:rPr sz="800" spc="-120" dirty="0">
                <a:latin typeface="American Typewriter"/>
                <a:cs typeface="American Typewriter"/>
              </a:rPr>
              <a:t>y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13</a:t>
            </a:r>
            <a:r>
              <a:rPr sz="800" spc="-15" dirty="0">
                <a:latin typeface="American Typewriter"/>
                <a:cs typeface="American Typewriter"/>
              </a:rPr>
              <a:t>, </a:t>
            </a:r>
            <a:r>
              <a:rPr sz="800" spc="-95" dirty="0">
                <a:latin typeface="American Typewriter"/>
                <a:cs typeface="American Typewriter"/>
              </a:rPr>
              <a:t>2016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95" dirty="0">
                <a:latin typeface="American Typewriter"/>
                <a:cs typeface="American Typewriter"/>
              </a:rPr>
              <a:t>m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0" dirty="0">
                <a:latin typeface="American Typewriter"/>
                <a:cs typeface="American Typewriter"/>
                <a:hlinkClick r:id="rId5"/>
              </a:rPr>
              <a:t>h</a:t>
            </a:r>
            <a:r>
              <a:rPr sz="800" spc="-60" dirty="0">
                <a:latin typeface="American Typewriter"/>
                <a:cs typeface="American Typewriter"/>
                <a:hlinkClick r:id="rId5"/>
              </a:rPr>
              <a:t>t</a:t>
            </a:r>
            <a:r>
              <a:rPr sz="800" spc="-50" dirty="0">
                <a:latin typeface="American Typewriter"/>
                <a:cs typeface="American Typewriter"/>
                <a:hlinkClick r:id="rId5"/>
              </a:rPr>
              <a:t>tp</a:t>
            </a:r>
            <a:r>
              <a:rPr sz="800" dirty="0">
                <a:latin typeface="American Typewriter"/>
                <a:cs typeface="American Typewriter"/>
                <a:hlinkClick r:id="rId5"/>
              </a:rPr>
              <a:t>:</a:t>
            </a:r>
            <a:r>
              <a:rPr sz="800" spc="-5" dirty="0">
                <a:latin typeface="American Typewriter"/>
                <a:cs typeface="American Typewriter"/>
                <a:hlinkClick r:id="rId5"/>
              </a:rPr>
              <a:t>//</a:t>
            </a:r>
            <a:r>
              <a:rPr sz="800" spc="-60" dirty="0">
                <a:latin typeface="American Typewriter"/>
                <a:cs typeface="American Typewriter"/>
                <a:hlinkClick r:id="rId5"/>
              </a:rPr>
              <a:t>ww</a:t>
            </a:r>
            <a:r>
              <a:rPr sz="800" spc="-114" dirty="0">
                <a:latin typeface="American Typewriter"/>
                <a:cs typeface="American Typewriter"/>
                <a:hlinkClick r:id="rId5"/>
              </a:rPr>
              <a:t>w</a:t>
            </a:r>
            <a:r>
              <a:rPr sz="800" spc="-20" dirty="0">
                <a:latin typeface="American Typewriter"/>
                <a:cs typeface="American Typewriter"/>
                <a:hlinkClick r:id="rId5"/>
              </a:rPr>
              <a:t>.</a:t>
            </a:r>
            <a:r>
              <a:rPr sz="800" spc="-65" dirty="0">
                <a:latin typeface="American Typewriter"/>
                <a:cs typeface="American Typewriter"/>
                <a:hlinkClick r:id="rId5"/>
              </a:rPr>
              <a:t>i</a:t>
            </a:r>
            <a:r>
              <a:rPr sz="800" spc="-90" dirty="0">
                <a:latin typeface="American Typewriter"/>
                <a:cs typeface="American Typewriter"/>
                <a:hlinkClick r:id="rId5"/>
              </a:rPr>
              <a:t>n</a:t>
            </a:r>
            <a:r>
              <a:rPr sz="800" spc="-55" dirty="0">
                <a:latin typeface="American Typewriter"/>
                <a:cs typeface="American Typewriter"/>
                <a:hlinkClick r:id="rId5"/>
              </a:rPr>
              <a:t>t</a:t>
            </a:r>
            <a:r>
              <a:rPr sz="800" spc="-15" dirty="0">
                <a:latin typeface="American Typewriter"/>
                <a:cs typeface="American Typewriter"/>
                <a:hlinkClick r:id="rId5"/>
              </a:rPr>
              <a:t>e</a:t>
            </a:r>
            <a:r>
              <a:rPr sz="800" spc="-114" dirty="0">
                <a:latin typeface="American Typewriter"/>
                <a:cs typeface="American Typewriter"/>
                <a:hlinkClick r:id="rId5"/>
              </a:rPr>
              <a:t>r</a:t>
            </a:r>
            <a:r>
              <a:rPr sz="800" spc="-50" dirty="0">
                <a:latin typeface="American Typewriter"/>
                <a:cs typeface="American Typewriter"/>
                <a:hlinkClick r:id="rId5"/>
              </a:rPr>
              <a:t>p</a:t>
            </a:r>
            <a:r>
              <a:rPr sz="800" spc="-125" dirty="0">
                <a:latin typeface="American Typewriter"/>
                <a:cs typeface="American Typewriter"/>
                <a:hlinkClick r:id="rId5"/>
              </a:rPr>
              <a:t>r</a:t>
            </a:r>
            <a:r>
              <a:rPr sz="800" spc="-20" dirty="0">
                <a:latin typeface="American Typewriter"/>
                <a:cs typeface="American Typewriter"/>
                <a:hlinkClick r:id="rId5"/>
              </a:rPr>
              <a:t>e</a:t>
            </a:r>
            <a:r>
              <a:rPr sz="800" spc="-55" dirty="0">
                <a:latin typeface="American Typewriter"/>
                <a:cs typeface="American Typewriter"/>
                <a:hlinkClick r:id="rId5"/>
              </a:rPr>
              <a:t>t</a:t>
            </a:r>
            <a:r>
              <a:rPr sz="800" spc="-15" dirty="0">
                <a:latin typeface="American Typewriter"/>
                <a:cs typeface="American Typewriter"/>
                <a:hlinkClick r:id="rId5"/>
              </a:rPr>
              <a:t>e</a:t>
            </a:r>
            <a:r>
              <a:rPr sz="800" spc="-125" dirty="0">
                <a:latin typeface="American Typewriter"/>
                <a:cs typeface="American Typewriter"/>
                <a:hlinkClick r:id="rId5"/>
              </a:rPr>
              <a:t>r</a:t>
            </a:r>
            <a:r>
              <a:rPr sz="800" spc="-15" dirty="0">
                <a:latin typeface="American Typewriter"/>
                <a:cs typeface="American Typewriter"/>
                <a:hlinkClick r:id="rId5"/>
              </a:rPr>
              <a:t>e</a:t>
            </a:r>
            <a:r>
              <a:rPr sz="800" spc="-50" dirty="0">
                <a:latin typeface="American Typewriter"/>
                <a:cs typeface="American Typewriter"/>
                <a:hlinkClick r:id="rId5"/>
              </a:rPr>
              <a:t>d</a:t>
            </a:r>
            <a:r>
              <a:rPr sz="800" spc="-65" dirty="0">
                <a:latin typeface="American Typewriter"/>
                <a:cs typeface="American Typewriter"/>
                <a:hlinkClick r:id="rId5"/>
              </a:rPr>
              <a:t>u</a:t>
            </a:r>
            <a:r>
              <a:rPr sz="800" spc="-75" dirty="0">
                <a:latin typeface="American Typewriter"/>
                <a:cs typeface="American Typewriter"/>
                <a:hlinkClick r:id="rId5"/>
              </a:rPr>
              <a:t>c</a:t>
            </a:r>
            <a:r>
              <a:rPr sz="800" spc="-70" dirty="0">
                <a:latin typeface="American Typewriter"/>
                <a:cs typeface="American Typewriter"/>
                <a:hlinkClick r:id="rId5"/>
              </a:rPr>
              <a:t>a</a:t>
            </a:r>
            <a:r>
              <a:rPr sz="800" spc="-50" dirty="0">
                <a:latin typeface="American Typewriter"/>
                <a:cs typeface="American Typewriter"/>
                <a:hlinkClick r:id="rId5"/>
              </a:rPr>
              <a:t>t</a:t>
            </a:r>
            <a:r>
              <a:rPr sz="800" spc="-65" dirty="0">
                <a:latin typeface="American Typewriter"/>
                <a:cs typeface="American Typewriter"/>
                <a:hlinkClick r:id="rId5"/>
              </a:rPr>
              <a:t>i</a:t>
            </a:r>
            <a:r>
              <a:rPr sz="800" spc="-5" dirty="0">
                <a:latin typeface="American Typewriter"/>
                <a:cs typeface="American Typewriter"/>
                <a:hlinkClick r:id="rId5"/>
              </a:rPr>
              <a:t>o</a:t>
            </a:r>
            <a:r>
              <a:rPr sz="800" spc="-80" dirty="0">
                <a:latin typeface="American Typewriter"/>
                <a:cs typeface="American Typewriter"/>
                <a:hlinkClick r:id="rId5"/>
              </a:rPr>
              <a:t>n</a:t>
            </a:r>
            <a:r>
              <a:rPr sz="800" spc="-20" dirty="0">
                <a:latin typeface="American Typewriter"/>
                <a:cs typeface="American Typewriter"/>
                <a:hlinkClick r:id="rId5"/>
              </a:rPr>
              <a:t>.</a:t>
            </a:r>
            <a:r>
              <a:rPr sz="800" spc="-5" dirty="0">
                <a:latin typeface="American Typewriter"/>
                <a:cs typeface="American Typewriter"/>
                <a:hlinkClick r:id="rId5"/>
              </a:rPr>
              <a:t>o</a:t>
            </a:r>
            <a:r>
              <a:rPr sz="800" spc="-125" dirty="0">
                <a:latin typeface="American Typewriter"/>
                <a:cs typeface="American Typewriter"/>
                <a:hlinkClick r:id="rId5"/>
              </a:rPr>
              <a:t>r</a:t>
            </a:r>
            <a:r>
              <a:rPr sz="800" spc="-25" dirty="0">
                <a:latin typeface="American Typewriter"/>
                <a:cs typeface="American Typewriter"/>
                <a:hlinkClick r:id="rId5"/>
              </a:rPr>
              <a:t>g</a:t>
            </a:r>
            <a:r>
              <a:rPr sz="800" spc="-5" dirty="0">
                <a:latin typeface="American Typewriter"/>
                <a:cs typeface="American Typewriter"/>
                <a:hlinkClick r:id="rId5"/>
              </a:rPr>
              <a:t>/</a:t>
            </a:r>
            <a:endParaRPr sz="800">
              <a:latin typeface="American Typewriter"/>
              <a:cs typeface="American Typewriter"/>
            </a:endParaRPr>
          </a:p>
          <a:p>
            <a:pPr marL="12700" marR="767715">
              <a:lnSpc>
                <a:spcPct val="103400"/>
              </a:lnSpc>
              <a:spcBef>
                <a:spcPts val="275"/>
              </a:spcBef>
            </a:pP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70" dirty="0">
                <a:latin typeface="American Typewriter"/>
                <a:cs typeface="American Typewriter"/>
              </a:rPr>
              <a:t>a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30" dirty="0">
                <a:latin typeface="American Typewriter"/>
                <a:cs typeface="American Typewriter"/>
              </a:rPr>
              <a:t>i</a:t>
            </a:r>
            <a:r>
              <a:rPr sz="800" spc="-40" dirty="0">
                <a:latin typeface="American Typewriter"/>
                <a:cs typeface="American Typewriter"/>
              </a:rPr>
              <a:t>o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0" dirty="0">
                <a:latin typeface="American Typewriter"/>
                <a:cs typeface="American Typewriter"/>
              </a:rPr>
              <a:t>al</a:t>
            </a:r>
            <a:r>
              <a:rPr sz="800" spc="-30" dirty="0">
                <a:latin typeface="American Typewriter"/>
                <a:cs typeface="American Typewriter"/>
              </a:rPr>
              <a:t> 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70" dirty="0">
                <a:latin typeface="American Typewriter"/>
                <a:cs typeface="American Typewriter"/>
              </a:rPr>
              <a:t>a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30" dirty="0">
                <a:latin typeface="American Typewriter"/>
                <a:cs typeface="American Typewriter"/>
              </a:rPr>
              <a:t>i</a:t>
            </a:r>
            <a:r>
              <a:rPr sz="800" spc="-40" dirty="0">
                <a:latin typeface="American Typewriter"/>
                <a:cs typeface="American Typewriter"/>
              </a:rPr>
              <a:t>o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9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(</a:t>
            </a:r>
            <a:r>
              <a:rPr sz="800" spc="-105" dirty="0">
                <a:latin typeface="American Typewriter"/>
                <a:cs typeface="American Typewriter"/>
              </a:rPr>
              <a:t>2016)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45" dirty="0">
                <a:latin typeface="American Typewriter"/>
                <a:cs typeface="American Typewriter"/>
              </a:rPr>
              <a:t>U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90" dirty="0">
                <a:latin typeface="American Typewriter"/>
                <a:cs typeface="American Typewriter"/>
              </a:rPr>
              <a:t>s</a:t>
            </a:r>
            <a:r>
              <a:rPr sz="800" spc="-60" dirty="0">
                <a:latin typeface="American Typewriter"/>
                <a:cs typeface="American Typewriter"/>
              </a:rPr>
              <a:t>t</a:t>
            </a:r>
            <a:r>
              <a:rPr sz="800" spc="-70" dirty="0">
                <a:latin typeface="American Typewriter"/>
                <a:cs typeface="American Typewriter"/>
              </a:rPr>
              <a:t>a</a:t>
            </a:r>
            <a:r>
              <a:rPr sz="800" spc="-75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di</a:t>
            </a:r>
            <a:r>
              <a:rPr sz="800" spc="-95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h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80" dirty="0">
                <a:latin typeface="American Typewriter"/>
                <a:cs typeface="American Typewriter"/>
              </a:rPr>
              <a:t>h</a:t>
            </a:r>
            <a:r>
              <a:rPr sz="800" spc="-50" dirty="0">
                <a:latin typeface="American Typewriter"/>
                <a:cs typeface="American Typewriter"/>
              </a:rPr>
              <a:t>all</a:t>
            </a:r>
            <a:r>
              <a:rPr sz="800" spc="-60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30" dirty="0">
                <a:latin typeface="American Typewriter"/>
                <a:cs typeface="American Typewriter"/>
              </a:rPr>
              <a:t>l</a:t>
            </a:r>
            <a:r>
              <a:rPr sz="800" spc="-40" dirty="0">
                <a:latin typeface="American Typewriter"/>
                <a:cs typeface="American Typewriter"/>
              </a:rPr>
              <a:t>o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dirty="0">
                <a:latin typeface="American Typewriter"/>
                <a:cs typeface="American Typewriter"/>
              </a:rPr>
              <a:t>: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0" dirty="0">
                <a:latin typeface="American Typewriter"/>
                <a:cs typeface="American Typewriter"/>
              </a:rPr>
              <a:t>Ne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ss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ss</a:t>
            </a:r>
            <a:r>
              <a:rPr sz="800" spc="-55" dirty="0">
                <a:latin typeface="American Typewriter"/>
                <a:cs typeface="American Typewriter"/>
              </a:rPr>
              <a:t>me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R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30" dirty="0">
                <a:latin typeface="American Typewriter"/>
                <a:cs typeface="American Typewriter"/>
              </a:rPr>
              <a:t>t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R</a:t>
            </a:r>
            <a:r>
              <a:rPr sz="800" spc="-35" dirty="0">
                <a:latin typeface="American Typewriter"/>
                <a:cs typeface="American Typewriter"/>
              </a:rPr>
              <a:t>et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90" dirty="0">
                <a:latin typeface="American Typewriter"/>
                <a:cs typeface="American Typewriter"/>
              </a:rPr>
              <a:t>m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0" dirty="0">
                <a:latin typeface="American Typewriter"/>
                <a:cs typeface="American Typewriter"/>
                <a:hlinkClick r:id="rId4"/>
              </a:rPr>
              <a:t>h</a:t>
            </a:r>
            <a:r>
              <a:rPr sz="800" spc="-60" dirty="0">
                <a:latin typeface="American Typewriter"/>
                <a:cs typeface="American Typewriter"/>
                <a:hlinkClick r:id="rId4"/>
              </a:rPr>
              <a:t>t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tp</a:t>
            </a:r>
            <a:r>
              <a:rPr sz="800" dirty="0">
                <a:latin typeface="American Typewriter"/>
                <a:cs typeface="American Typewriter"/>
                <a:hlinkClick r:id="rId4"/>
              </a:rPr>
              <a:t>:</a:t>
            </a:r>
            <a:r>
              <a:rPr sz="800" spc="-5" dirty="0">
                <a:latin typeface="American Typewriter"/>
                <a:cs typeface="American Typewriter"/>
                <a:hlinkClick r:id="rId4"/>
              </a:rPr>
              <a:t>//</a:t>
            </a:r>
            <a:r>
              <a:rPr sz="800" spc="-60" dirty="0">
                <a:latin typeface="American Typewriter"/>
                <a:cs typeface="American Typewriter"/>
                <a:hlinkClick r:id="rId4"/>
              </a:rPr>
              <a:t>ww</a:t>
            </a:r>
            <a:r>
              <a:rPr sz="800" spc="-114" dirty="0">
                <a:latin typeface="American Typewriter"/>
                <a:cs typeface="American Typewriter"/>
                <a:hlinkClick r:id="rId4"/>
              </a:rPr>
              <a:t>w</a:t>
            </a:r>
            <a:r>
              <a:rPr sz="800" spc="-20" dirty="0">
                <a:latin typeface="American Typewriter"/>
                <a:cs typeface="American Typewriter"/>
                <a:hlinkClick r:id="rId4"/>
              </a:rPr>
              <a:t>.</a:t>
            </a:r>
            <a:r>
              <a:rPr sz="800" spc="-65" dirty="0">
                <a:latin typeface="American Typewriter"/>
                <a:cs typeface="American Typewriter"/>
                <a:hlinkClick r:id="rId4"/>
              </a:rPr>
              <a:t>i</a:t>
            </a:r>
            <a:r>
              <a:rPr sz="800" spc="-90" dirty="0">
                <a:latin typeface="American Typewriter"/>
                <a:cs typeface="American Typewriter"/>
                <a:hlinkClick r:id="rId4"/>
              </a:rPr>
              <a:t>n</a:t>
            </a:r>
            <a:r>
              <a:rPr sz="800" spc="-55" dirty="0">
                <a:latin typeface="American Typewriter"/>
                <a:cs typeface="American Typewriter"/>
                <a:hlinkClick r:id="rId4"/>
              </a:rPr>
              <a:t>t</a:t>
            </a:r>
            <a:r>
              <a:rPr sz="800" spc="-15" dirty="0">
                <a:latin typeface="American Typewriter"/>
                <a:cs typeface="American Typewriter"/>
                <a:hlinkClick r:id="rId4"/>
              </a:rPr>
              <a:t>e</a:t>
            </a:r>
            <a:r>
              <a:rPr sz="800" spc="-114" dirty="0">
                <a:latin typeface="American Typewriter"/>
                <a:cs typeface="American Typewriter"/>
                <a:hlinkClick r:id="rId4"/>
              </a:rPr>
              <a:t>r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p</a:t>
            </a:r>
            <a:r>
              <a:rPr sz="800" spc="-125" dirty="0">
                <a:latin typeface="American Typewriter"/>
                <a:cs typeface="American Typewriter"/>
                <a:hlinkClick r:id="rId4"/>
              </a:rPr>
              <a:t>r</a:t>
            </a:r>
            <a:r>
              <a:rPr sz="800" spc="-40" dirty="0">
                <a:latin typeface="American Typewriter"/>
                <a:cs typeface="American Typewriter"/>
                <a:hlinkClick r:id="rId4"/>
              </a:rPr>
              <a:t>et</a:t>
            </a:r>
            <a:r>
              <a:rPr sz="800" spc="-15" dirty="0">
                <a:latin typeface="American Typewriter"/>
                <a:cs typeface="American Typewriter"/>
                <a:hlinkClick r:id="rId4"/>
              </a:rPr>
              <a:t>e</a:t>
            </a:r>
            <a:r>
              <a:rPr sz="800" spc="-125" dirty="0">
                <a:latin typeface="American Typewriter"/>
                <a:cs typeface="American Typewriter"/>
                <a:hlinkClick r:id="rId4"/>
              </a:rPr>
              <a:t>r</a:t>
            </a:r>
            <a:r>
              <a:rPr sz="800" spc="-15" dirty="0">
                <a:latin typeface="American Typewriter"/>
                <a:cs typeface="American Typewriter"/>
                <a:hlinkClick r:id="rId4"/>
              </a:rPr>
              <a:t>e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d</a:t>
            </a:r>
            <a:r>
              <a:rPr sz="800" spc="-65" dirty="0">
                <a:latin typeface="American Typewriter"/>
                <a:cs typeface="American Typewriter"/>
                <a:hlinkClick r:id="rId4"/>
              </a:rPr>
              <a:t>u</a:t>
            </a:r>
            <a:r>
              <a:rPr sz="800" spc="-75" dirty="0">
                <a:latin typeface="American Typewriter"/>
                <a:cs typeface="American Typewriter"/>
                <a:hlinkClick r:id="rId4"/>
              </a:rPr>
              <a:t>c</a:t>
            </a:r>
            <a:r>
              <a:rPr sz="800" spc="-70" dirty="0">
                <a:latin typeface="American Typewriter"/>
                <a:cs typeface="American Typewriter"/>
                <a:hlinkClick r:id="rId4"/>
              </a:rPr>
              <a:t>a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t</a:t>
            </a:r>
            <a:r>
              <a:rPr sz="800" spc="-65" dirty="0">
                <a:latin typeface="American Typewriter"/>
                <a:cs typeface="American Typewriter"/>
                <a:hlinkClick r:id="rId4"/>
              </a:rPr>
              <a:t>i</a:t>
            </a:r>
            <a:r>
              <a:rPr sz="800" spc="-5" dirty="0">
                <a:latin typeface="American Typewriter"/>
                <a:cs typeface="American Typewriter"/>
                <a:hlinkClick r:id="rId4"/>
              </a:rPr>
              <a:t>o</a:t>
            </a:r>
            <a:r>
              <a:rPr sz="800" spc="-80" dirty="0">
                <a:latin typeface="American Typewriter"/>
                <a:cs typeface="American Typewriter"/>
                <a:hlinkClick r:id="rId4"/>
              </a:rPr>
              <a:t>n</a:t>
            </a:r>
            <a:r>
              <a:rPr sz="800" spc="-20" dirty="0">
                <a:latin typeface="American Typewriter"/>
                <a:cs typeface="American Typewriter"/>
                <a:hlinkClick r:id="rId4"/>
              </a:rPr>
              <a:t>.</a:t>
            </a:r>
            <a:r>
              <a:rPr sz="800" spc="-5" dirty="0">
                <a:latin typeface="American Typewriter"/>
                <a:cs typeface="American Typewriter"/>
                <a:hlinkClick r:id="rId4"/>
              </a:rPr>
              <a:t>o</a:t>
            </a:r>
            <a:r>
              <a:rPr sz="800" spc="-125" dirty="0">
                <a:latin typeface="American Typewriter"/>
                <a:cs typeface="American Typewriter"/>
                <a:hlinkClick r:id="rId4"/>
              </a:rPr>
              <a:t>r</a:t>
            </a:r>
            <a:r>
              <a:rPr sz="800" spc="-25" dirty="0">
                <a:latin typeface="American Typewriter"/>
                <a:cs typeface="American Typewriter"/>
                <a:hlinkClick r:id="rId4"/>
              </a:rPr>
              <a:t>g</a:t>
            </a:r>
            <a:r>
              <a:rPr sz="800" spc="-5" dirty="0">
                <a:latin typeface="American Typewriter"/>
                <a:cs typeface="American Typewriter"/>
                <a:hlinkClick r:id="rId4"/>
              </a:rPr>
              <a:t>/</a:t>
            </a:r>
            <a:r>
              <a:rPr sz="800" spc="-60" dirty="0">
                <a:latin typeface="American Typewriter"/>
                <a:cs typeface="American Typewriter"/>
                <a:hlinkClick r:id="rId4"/>
              </a:rPr>
              <a:t>w</a:t>
            </a:r>
            <a:r>
              <a:rPr sz="800" spc="-50" dirty="0">
                <a:latin typeface="American Typewriter"/>
                <a:cs typeface="American Typewriter"/>
                <a:hlinkClick r:id="rId4"/>
              </a:rPr>
              <a:t>p</a:t>
            </a:r>
            <a:r>
              <a:rPr sz="800" spc="-350" dirty="0">
                <a:latin typeface="American Typewriter"/>
                <a:cs typeface="American Typewriter"/>
                <a:hlinkClick r:id="rId4"/>
              </a:rPr>
              <a:t>-­‐</a:t>
            </a:r>
            <a:r>
              <a:rPr sz="800" spc="-165" dirty="0">
                <a:latin typeface="American Typewriter"/>
                <a:cs typeface="American Typewriter"/>
              </a:rPr>
              <a:t> </a:t>
            </a:r>
            <a:r>
              <a:rPr sz="800" spc="-45" dirty="0">
                <a:latin typeface="American Typewriter"/>
                <a:cs typeface="American Typewriter"/>
              </a:rPr>
              <a:t>c</a:t>
            </a:r>
            <a:r>
              <a:rPr sz="800" spc="-35" dirty="0">
                <a:latin typeface="American Typewriter"/>
                <a:cs typeface="American Typewriter"/>
              </a:rPr>
              <a:t>o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60" dirty="0">
                <a:latin typeface="American Typewriter"/>
                <a:cs typeface="American Typewriter"/>
              </a:rPr>
              <a:t>l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00" dirty="0">
                <a:latin typeface="American Typewriter"/>
                <a:cs typeface="American Typewriter"/>
              </a:rPr>
              <a:t>2014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00" dirty="0">
                <a:latin typeface="American Typewriter"/>
                <a:cs typeface="American Typewriter"/>
              </a:rPr>
              <a:t>02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25" dirty="0">
                <a:latin typeface="American Typewriter"/>
                <a:cs typeface="American Typewriter"/>
              </a:rPr>
              <a:t>F</a:t>
            </a:r>
            <a:r>
              <a:rPr sz="800" spc="-60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0" dirty="0">
                <a:latin typeface="American Typewriter"/>
                <a:cs typeface="American Typewriter"/>
              </a:rPr>
              <a:t>al</a:t>
            </a:r>
            <a:r>
              <a:rPr sz="800" spc="-425" dirty="0">
                <a:latin typeface="American Typewriter"/>
                <a:cs typeface="American Typewriter"/>
              </a:rPr>
              <a:t>-­</a:t>
            </a:r>
            <a:r>
              <a:rPr sz="800" spc="-210" dirty="0">
                <a:latin typeface="American Typewriter"/>
                <a:cs typeface="American Typewriter"/>
              </a:rPr>
              <a:t>‐</a:t>
            </a:r>
            <a:r>
              <a:rPr sz="800" spc="-75" dirty="0">
                <a:latin typeface="American Typewriter"/>
                <a:cs typeface="American Typewriter"/>
              </a:rPr>
              <a:t>I</a:t>
            </a:r>
            <a:r>
              <a:rPr sz="800" spc="-125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r</a:t>
            </a:r>
            <a:r>
              <a:rPr sz="800" spc="-90" dirty="0">
                <a:latin typeface="American Typewriter"/>
                <a:cs typeface="American Typewriter"/>
              </a:rPr>
              <a:t>p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425" dirty="0">
                <a:latin typeface="American Typewriter"/>
                <a:cs typeface="American Typewriter"/>
              </a:rPr>
              <a:t>-­</a:t>
            </a:r>
            <a:r>
              <a:rPr sz="800" spc="-210" dirty="0">
                <a:latin typeface="American Typewriter"/>
                <a:cs typeface="American Typewriter"/>
              </a:rPr>
              <a:t>‐</a:t>
            </a:r>
            <a:r>
              <a:rPr sz="800" spc="-20" dirty="0">
                <a:latin typeface="American Typewriter"/>
                <a:cs typeface="American Typewriter"/>
              </a:rPr>
              <a:t>o</a:t>
            </a:r>
            <a:r>
              <a:rPr sz="800" spc="-40" dirty="0">
                <a:latin typeface="American Typewriter"/>
                <a:cs typeface="American Typewriter"/>
              </a:rPr>
              <a:t>f</a:t>
            </a:r>
            <a:r>
              <a:rPr sz="800" spc="-425" dirty="0">
                <a:latin typeface="American Typewriter"/>
                <a:cs typeface="American Typewriter"/>
              </a:rPr>
              <a:t>-­</a:t>
            </a:r>
            <a:r>
              <a:rPr sz="800" spc="-210" dirty="0">
                <a:latin typeface="American Typewriter"/>
                <a:cs typeface="American Typewriter"/>
              </a:rPr>
              <a:t>‐</a:t>
            </a:r>
            <a:r>
              <a:rPr sz="800" spc="-40" dirty="0">
                <a:latin typeface="American Typewriter"/>
                <a:cs typeface="American Typewriter"/>
              </a:rPr>
              <a:t>Co</a:t>
            </a:r>
            <a:r>
              <a:rPr sz="800" spc="-65" dirty="0">
                <a:latin typeface="American Typewriter"/>
                <a:cs typeface="American Typewriter"/>
              </a:rPr>
              <a:t>l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135" dirty="0">
                <a:latin typeface="American Typewriter"/>
                <a:cs typeface="American Typewriter"/>
              </a:rPr>
              <a:t>r</a:t>
            </a:r>
            <a:r>
              <a:rPr sz="800" spc="-425" dirty="0">
                <a:latin typeface="American Typewriter"/>
                <a:cs typeface="American Typewriter"/>
              </a:rPr>
              <a:t>-­</a:t>
            </a:r>
            <a:r>
              <a:rPr sz="800" spc="-210" dirty="0">
                <a:latin typeface="American Typewriter"/>
                <a:cs typeface="American Typewriter"/>
              </a:rPr>
              <a:t>‐</a:t>
            </a:r>
            <a:r>
              <a:rPr sz="800" spc="-90" dirty="0">
                <a:latin typeface="American Typewriter"/>
                <a:cs typeface="American Typewriter"/>
              </a:rPr>
              <a:t>F</a:t>
            </a:r>
            <a:r>
              <a:rPr sz="800" spc="-95" dirty="0">
                <a:latin typeface="American Typewriter"/>
                <a:cs typeface="American Typewriter"/>
              </a:rPr>
              <a:t>G</a:t>
            </a:r>
            <a:r>
              <a:rPr sz="800" spc="-425" dirty="0">
                <a:latin typeface="American Typewriter"/>
                <a:cs typeface="American Typewriter"/>
              </a:rPr>
              <a:t>-­</a:t>
            </a:r>
            <a:r>
              <a:rPr sz="800" spc="-210" dirty="0">
                <a:latin typeface="American Typewriter"/>
                <a:cs typeface="American Typewriter"/>
              </a:rPr>
              <a:t>‐</a:t>
            </a:r>
            <a:r>
              <a:rPr sz="800" spc="-105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75" dirty="0">
                <a:latin typeface="American Typewriter"/>
                <a:cs typeface="American Typewriter"/>
              </a:rPr>
              <a:t>t</a:t>
            </a:r>
            <a:r>
              <a:rPr sz="800" spc="-425" dirty="0">
                <a:latin typeface="American Typewriter"/>
                <a:cs typeface="American Typewriter"/>
              </a:rPr>
              <a:t>-­</a:t>
            </a:r>
            <a:r>
              <a:rPr sz="800" spc="-210" dirty="0">
                <a:latin typeface="American Typewriter"/>
                <a:cs typeface="American Typewriter"/>
              </a:rPr>
              <a:t>‐</a:t>
            </a:r>
            <a:r>
              <a:rPr sz="800" spc="-95" dirty="0">
                <a:latin typeface="American Typewriter"/>
                <a:cs typeface="American Typewriter"/>
              </a:rPr>
              <a:t>12</a:t>
            </a:r>
            <a:r>
              <a:rPr sz="800" spc="-425" dirty="0">
                <a:latin typeface="American Typewriter"/>
                <a:cs typeface="American Typewriter"/>
              </a:rPr>
              <a:t>-­</a:t>
            </a:r>
            <a:r>
              <a:rPr sz="800" spc="-210" dirty="0">
                <a:latin typeface="American Typewriter"/>
                <a:cs typeface="American Typewriter"/>
              </a:rPr>
              <a:t>‐</a:t>
            </a:r>
            <a:r>
              <a:rPr sz="800" spc="-85" dirty="0">
                <a:latin typeface="American Typewriter"/>
                <a:cs typeface="American Typewriter"/>
              </a:rPr>
              <a:t>16</a:t>
            </a:r>
            <a:r>
              <a:rPr sz="800" spc="-40" dirty="0">
                <a:latin typeface="American Typewriter"/>
                <a:cs typeface="American Typewriter"/>
              </a:rPr>
              <a:t>.</a:t>
            </a:r>
            <a:r>
              <a:rPr sz="800" spc="-45" dirty="0">
                <a:latin typeface="American Typewriter"/>
                <a:cs typeface="American Typewriter"/>
              </a:rPr>
              <a:t>pdf</a:t>
            </a:r>
            <a:endParaRPr sz="800">
              <a:latin typeface="American Typewriter"/>
              <a:cs typeface="American Typewriter"/>
            </a:endParaRPr>
          </a:p>
          <a:p>
            <a:pPr marL="12700" marR="887094">
              <a:lnSpc>
                <a:spcPct val="103400"/>
              </a:lnSpc>
              <a:spcBef>
                <a:spcPts val="259"/>
              </a:spcBef>
            </a:pPr>
            <a:r>
              <a:rPr sz="800" spc="-105" dirty="0">
                <a:latin typeface="American Typewriter"/>
                <a:cs typeface="American Typewriter"/>
              </a:rPr>
              <a:t>Sh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75" dirty="0">
                <a:latin typeface="American Typewriter"/>
                <a:cs typeface="American Typewriter"/>
              </a:rPr>
              <a:t>m</a:t>
            </a:r>
            <a:r>
              <a:rPr sz="800" spc="-45" dirty="0">
                <a:latin typeface="American Typewriter"/>
                <a:cs typeface="American Typewriter"/>
              </a:rPr>
              <a:t>b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85" dirty="0">
                <a:latin typeface="American Typewriter"/>
                <a:cs typeface="American Typewriter"/>
              </a:rPr>
              <a:t>r</a:t>
            </a:r>
            <a:r>
              <a:rPr sz="800" spc="-15" dirty="0">
                <a:latin typeface="American Typewriter"/>
                <a:cs typeface="American Typewriter"/>
              </a:rPr>
              <a:t>, 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(</a:t>
            </a:r>
            <a:r>
              <a:rPr sz="800" spc="-95" dirty="0">
                <a:latin typeface="American Typewriter"/>
                <a:cs typeface="American Typewriter"/>
              </a:rPr>
              <a:t>2015</a:t>
            </a:r>
            <a:r>
              <a:rPr sz="800" spc="-120" dirty="0">
                <a:latin typeface="American Typewriter"/>
                <a:cs typeface="American Typewriter"/>
              </a:rPr>
              <a:t>)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75" dirty="0">
                <a:latin typeface="American Typewriter"/>
                <a:cs typeface="American Typewriter"/>
              </a:rPr>
              <a:t>a</a:t>
            </a:r>
            <a:r>
              <a:rPr sz="800" spc="-120" dirty="0">
                <a:latin typeface="American Typewriter"/>
                <a:cs typeface="American Typewriter"/>
              </a:rPr>
              <a:t>v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70" dirty="0">
                <a:latin typeface="American Typewriter"/>
                <a:cs typeface="American Typewriter"/>
              </a:rPr>
              <a:t>ga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65" dirty="0">
                <a:latin typeface="American Typewriter"/>
                <a:cs typeface="American Typewriter"/>
              </a:rPr>
              <a:t>L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65" dirty="0">
                <a:latin typeface="American Typewriter"/>
                <a:cs typeface="American Typewriter"/>
              </a:rPr>
              <a:t>uag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165" dirty="0">
                <a:latin typeface="American Typewriter"/>
                <a:cs typeface="American Typewriter"/>
              </a:rPr>
              <a:t>V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20" dirty="0">
                <a:latin typeface="American Typewriter"/>
                <a:cs typeface="American Typewriter"/>
              </a:rPr>
              <a:t>y</a:t>
            </a:r>
            <a:r>
              <a:rPr sz="800" dirty="0">
                <a:latin typeface="American Typewriter"/>
                <a:cs typeface="American Typewriter"/>
              </a:rPr>
              <a:t>: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A</a:t>
            </a:r>
            <a:r>
              <a:rPr sz="800" spc="-125" dirty="0">
                <a:latin typeface="American Typewriter"/>
                <a:cs typeface="American Typewriter"/>
              </a:rPr>
              <a:t>S</a:t>
            </a:r>
            <a:r>
              <a:rPr sz="800" spc="-165" dirty="0">
                <a:latin typeface="American Typewriter"/>
                <a:cs typeface="American Typewriter"/>
              </a:rPr>
              <a:t>L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4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65" dirty="0">
                <a:latin typeface="American Typewriter"/>
                <a:cs typeface="American Typewriter"/>
              </a:rPr>
              <a:t>li</a:t>
            </a:r>
            <a:r>
              <a:rPr sz="800" spc="-80" dirty="0">
                <a:latin typeface="American Typewriter"/>
                <a:cs typeface="American Typewriter"/>
              </a:rPr>
              <a:t>sh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9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30" dirty="0">
                <a:latin typeface="American Typewriter"/>
                <a:cs typeface="American Typewriter"/>
              </a:rPr>
              <a:t>“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120" dirty="0">
                <a:latin typeface="American Typewriter"/>
                <a:cs typeface="American Typewriter"/>
              </a:rPr>
              <a:t>v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V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65" dirty="0">
                <a:latin typeface="American Typewriter"/>
                <a:cs typeface="American Typewriter"/>
              </a:rPr>
              <a:t>ic</a:t>
            </a:r>
            <a:r>
              <a:rPr sz="800" spc="-15" dirty="0">
                <a:latin typeface="American Typewriter"/>
                <a:cs typeface="American Typewriter"/>
              </a:rPr>
              <a:t>e” 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A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A</a:t>
            </a:r>
            <a:r>
              <a:rPr sz="800" spc="-95" dirty="0">
                <a:latin typeface="American Typewriter"/>
                <a:cs typeface="American Typewriter"/>
              </a:rPr>
              <a:t>m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14" dirty="0">
                <a:latin typeface="American Typewriter"/>
                <a:cs typeface="American Typewriter"/>
              </a:rPr>
              <a:t>B</a:t>
            </a:r>
            <a:r>
              <a:rPr sz="800" spc="-65" dirty="0">
                <a:latin typeface="American Typewriter"/>
                <a:cs typeface="American Typewriter"/>
              </a:rPr>
              <a:t>l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65" dirty="0">
                <a:latin typeface="American Typewriter"/>
                <a:cs typeface="American Typewriter"/>
              </a:rPr>
              <a:t>c</a:t>
            </a:r>
            <a:r>
              <a:rPr sz="800" spc="-130" dirty="0">
                <a:latin typeface="American Typewriter"/>
                <a:cs typeface="American Typewriter"/>
              </a:rPr>
              <a:t>k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8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65" dirty="0">
                <a:latin typeface="American Typewriter"/>
                <a:cs typeface="American Typewriter"/>
              </a:rPr>
              <a:t>a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Si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65" dirty="0">
                <a:latin typeface="American Typewriter"/>
                <a:cs typeface="American Typewriter"/>
              </a:rPr>
              <a:t>L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55" dirty="0">
                <a:latin typeface="American Typewriter"/>
                <a:cs typeface="American Typewriter"/>
              </a:rPr>
              <a:t>a</a:t>
            </a:r>
            <a:r>
              <a:rPr sz="800" spc="-65" dirty="0">
                <a:latin typeface="American Typewriter"/>
                <a:cs typeface="American Typewriter"/>
              </a:rPr>
              <a:t>g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Us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(</a:t>
            </a:r>
            <a:r>
              <a:rPr sz="800" spc="-60" dirty="0">
                <a:latin typeface="American Typewriter"/>
                <a:cs typeface="American Typewriter"/>
              </a:rPr>
              <a:t>Ma</a:t>
            </a:r>
            <a:r>
              <a:rPr sz="800" spc="-90" dirty="0">
                <a:latin typeface="American Typewriter"/>
                <a:cs typeface="American Typewriter"/>
              </a:rPr>
              <a:t>s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’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h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20" dirty="0">
                <a:latin typeface="American Typewriter"/>
                <a:cs typeface="American Typewriter"/>
              </a:rPr>
              <a:t>)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R</a:t>
            </a:r>
            <a:r>
              <a:rPr sz="800" spc="-35" dirty="0">
                <a:latin typeface="American Typewriter"/>
                <a:cs typeface="American Typewriter"/>
              </a:rPr>
              <a:t>et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90" dirty="0">
                <a:latin typeface="American Typewriter"/>
                <a:cs typeface="American Typewriter"/>
              </a:rPr>
              <a:t>m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0" dirty="0">
                <a:latin typeface="American Typewriter"/>
                <a:cs typeface="American Typewriter"/>
                <a:hlinkClick r:id="rId6"/>
              </a:rPr>
              <a:t>h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t</a:t>
            </a:r>
            <a:r>
              <a:rPr sz="800" spc="-50" dirty="0">
                <a:latin typeface="American Typewriter"/>
                <a:cs typeface="American Typewriter"/>
                <a:hlinkClick r:id="rId6"/>
              </a:rPr>
              <a:t>tp</a:t>
            </a:r>
            <a:r>
              <a:rPr sz="800" dirty="0">
                <a:latin typeface="American Typewriter"/>
                <a:cs typeface="American Typewriter"/>
                <a:hlinkClick r:id="rId6"/>
              </a:rPr>
              <a:t>:</a:t>
            </a:r>
            <a:r>
              <a:rPr sz="800" spc="-5" dirty="0">
                <a:latin typeface="American Typewriter"/>
                <a:cs typeface="American Typewriter"/>
                <a:hlinkClick r:id="rId6"/>
              </a:rPr>
              <a:t>//</a:t>
            </a:r>
            <a:r>
              <a:rPr sz="800" spc="-50" dirty="0">
                <a:latin typeface="American Typewriter"/>
                <a:cs typeface="American Typewriter"/>
                <a:hlinkClick r:id="rId6"/>
              </a:rPr>
              <a:t>d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i</a:t>
            </a:r>
            <a:r>
              <a:rPr sz="800" spc="-55" dirty="0">
                <a:latin typeface="American Typewriter"/>
                <a:cs typeface="American Typewriter"/>
                <a:hlinkClick r:id="rId6"/>
              </a:rPr>
              <a:t>g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i</a:t>
            </a:r>
            <a:r>
              <a:rPr sz="800" spc="-60" dirty="0">
                <a:latin typeface="American Typewriter"/>
                <a:cs typeface="American Typewriter"/>
                <a:hlinkClick r:id="rId6"/>
              </a:rPr>
              <a:t>ta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l</a:t>
            </a:r>
            <a:r>
              <a:rPr sz="800" spc="-75" dirty="0">
                <a:latin typeface="American Typewriter"/>
                <a:cs typeface="American Typewriter"/>
                <a:hlinkClick r:id="rId6"/>
              </a:rPr>
              <a:t>c</a:t>
            </a:r>
            <a:r>
              <a:rPr sz="800" spc="-5" dirty="0">
                <a:latin typeface="American Typewriter"/>
                <a:cs typeface="American Typewriter"/>
                <a:hlinkClick r:id="rId6"/>
              </a:rPr>
              <a:t>o</a:t>
            </a:r>
            <a:r>
              <a:rPr sz="800" spc="-90" dirty="0">
                <a:latin typeface="American Typewriter"/>
                <a:cs typeface="American Typewriter"/>
                <a:hlinkClick r:id="rId6"/>
              </a:rPr>
              <a:t>mm</a:t>
            </a:r>
            <a:r>
              <a:rPr sz="800" spc="-5" dirty="0">
                <a:latin typeface="American Typewriter"/>
                <a:cs typeface="American Typewriter"/>
                <a:hlinkClick r:id="rId6"/>
              </a:rPr>
              <a:t>o</a:t>
            </a:r>
            <a:r>
              <a:rPr sz="800" spc="-80" dirty="0">
                <a:latin typeface="American Typewriter"/>
                <a:cs typeface="American Typewriter"/>
                <a:hlinkClick r:id="rId6"/>
              </a:rPr>
              <a:t>ns</a:t>
            </a:r>
            <a:r>
              <a:rPr sz="800" spc="-45" dirty="0">
                <a:latin typeface="American Typewriter"/>
                <a:cs typeface="American Typewriter"/>
                <a:hlinkClick r:id="rId6"/>
              </a:rPr>
              <a:t>.</a:t>
            </a:r>
            <a:r>
              <a:rPr sz="800" spc="-70" dirty="0">
                <a:latin typeface="American Typewriter"/>
                <a:cs typeface="American Typewriter"/>
                <a:hlinkClick r:id="rId6"/>
              </a:rPr>
              <a:t>w</a:t>
            </a:r>
            <a:r>
              <a:rPr sz="800" spc="-5" dirty="0">
                <a:latin typeface="American Typewriter"/>
                <a:cs typeface="American Typewriter"/>
                <a:hlinkClick r:id="rId6"/>
              </a:rPr>
              <a:t>o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u</a:t>
            </a:r>
            <a:r>
              <a:rPr sz="800" spc="-20" dirty="0">
                <a:latin typeface="American Typewriter"/>
                <a:cs typeface="American Typewriter"/>
                <a:hlinkClick r:id="rId6"/>
              </a:rPr>
              <a:t>.</a:t>
            </a:r>
            <a:r>
              <a:rPr sz="800" spc="-15" dirty="0">
                <a:latin typeface="American Typewriter"/>
                <a:cs typeface="American Typewriter"/>
                <a:hlinkClick r:id="rId6"/>
              </a:rPr>
              <a:t>e</a:t>
            </a:r>
            <a:r>
              <a:rPr sz="800" spc="-50" dirty="0">
                <a:latin typeface="American Typewriter"/>
                <a:cs typeface="American Typewriter"/>
                <a:hlinkClick r:id="rId6"/>
              </a:rPr>
              <a:t>d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u</a:t>
            </a:r>
            <a:r>
              <a:rPr sz="800" spc="-20" dirty="0">
                <a:latin typeface="American Typewriter"/>
                <a:cs typeface="American Typewriter"/>
                <a:hlinkClick r:id="rId6"/>
              </a:rPr>
              <a:t>/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c</a:t>
            </a:r>
            <a:r>
              <a:rPr sz="800" spc="-55" dirty="0">
                <a:latin typeface="American Typewriter"/>
                <a:cs typeface="American Typewriter"/>
                <a:hlinkClick r:id="rId6"/>
              </a:rPr>
              <a:t>g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i</a:t>
            </a:r>
            <a:r>
              <a:rPr sz="800" spc="-5" dirty="0">
                <a:latin typeface="American Typewriter"/>
                <a:cs typeface="American Typewriter"/>
                <a:hlinkClick r:id="rId6"/>
              </a:rPr>
              <a:t>/</a:t>
            </a:r>
            <a:r>
              <a:rPr sz="800" spc="-114" dirty="0">
                <a:latin typeface="American Typewriter"/>
                <a:cs typeface="American Typewriter"/>
                <a:hlinkClick r:id="rId6"/>
              </a:rPr>
              <a:t>v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i</a:t>
            </a:r>
            <a:r>
              <a:rPr sz="800" spc="-20" dirty="0">
                <a:latin typeface="American Typewriter"/>
                <a:cs typeface="American Typewriter"/>
                <a:hlinkClick r:id="rId6"/>
              </a:rPr>
              <a:t>e</a:t>
            </a:r>
            <a:r>
              <a:rPr sz="800" spc="-70" dirty="0">
                <a:latin typeface="American Typewriter"/>
                <a:cs typeface="American Typewriter"/>
                <a:hlinkClick r:id="rId6"/>
              </a:rPr>
              <a:t>w</a:t>
            </a:r>
            <a:r>
              <a:rPr sz="800" spc="-75" dirty="0">
                <a:latin typeface="American Typewriter"/>
                <a:cs typeface="American Typewriter"/>
                <a:hlinkClick r:id="rId6"/>
              </a:rPr>
              <a:t>c</a:t>
            </a:r>
            <a:r>
              <a:rPr sz="800" spc="-5" dirty="0">
                <a:latin typeface="American Typewriter"/>
                <a:cs typeface="American Typewriter"/>
                <a:hlinkClick r:id="rId6"/>
              </a:rPr>
              <a:t>o</a:t>
            </a:r>
            <a:r>
              <a:rPr sz="800" spc="-75" dirty="0">
                <a:latin typeface="American Typewriter"/>
                <a:cs typeface="American Typewriter"/>
                <a:hlinkClick r:id="rId6"/>
              </a:rPr>
              <a:t>nt</a:t>
            </a:r>
            <a:r>
              <a:rPr sz="800" spc="-15" dirty="0">
                <a:latin typeface="American Typewriter"/>
                <a:cs typeface="American Typewriter"/>
                <a:hlinkClick r:id="rId6"/>
              </a:rPr>
              <a:t>e</a:t>
            </a:r>
            <a:r>
              <a:rPr sz="800" spc="-90" dirty="0">
                <a:latin typeface="American Typewriter"/>
                <a:cs typeface="American Typewriter"/>
                <a:hlinkClick r:id="rId6"/>
              </a:rPr>
              <a:t>n</a:t>
            </a:r>
            <a:r>
              <a:rPr sz="800" spc="-55" dirty="0">
                <a:latin typeface="American Typewriter"/>
                <a:cs typeface="American Typewriter"/>
                <a:hlinkClick r:id="rId6"/>
              </a:rPr>
              <a:t>t</a:t>
            </a:r>
            <a:r>
              <a:rPr sz="800" spc="-20" dirty="0">
                <a:latin typeface="American Typewriter"/>
                <a:cs typeface="American Typewriter"/>
                <a:hlinkClick r:id="rId6"/>
              </a:rPr>
              <a:t>.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c</a:t>
            </a:r>
            <a:r>
              <a:rPr sz="800" spc="-55" dirty="0">
                <a:latin typeface="American Typewriter"/>
                <a:cs typeface="American Typewriter"/>
                <a:hlinkClick r:id="rId6"/>
              </a:rPr>
              <a:t>g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i</a:t>
            </a:r>
            <a:r>
              <a:rPr sz="800" spc="-105" dirty="0">
                <a:latin typeface="American Typewriter"/>
                <a:cs typeface="American Typewriter"/>
                <a:hlinkClick r:id="rId6"/>
              </a:rPr>
              <a:t>?</a:t>
            </a:r>
            <a:r>
              <a:rPr sz="800" spc="-60" dirty="0">
                <a:latin typeface="American Typewriter"/>
                <a:cs typeface="American Typewriter"/>
                <a:hlinkClick r:id="rId6"/>
              </a:rPr>
              <a:t>a</a:t>
            </a:r>
            <a:r>
              <a:rPr sz="800" spc="-114" dirty="0">
                <a:latin typeface="American Typewriter"/>
                <a:cs typeface="American Typewriter"/>
                <a:hlinkClick r:id="rId6"/>
              </a:rPr>
              <a:t>r</a:t>
            </a:r>
            <a:r>
              <a:rPr sz="800" spc="-50" dirty="0">
                <a:latin typeface="American Typewriter"/>
                <a:cs typeface="American Typewriter"/>
                <a:hlinkClick r:id="rId6"/>
              </a:rPr>
              <a:t>t</a:t>
            </a:r>
            <a:r>
              <a:rPr sz="800" spc="-65" dirty="0">
                <a:latin typeface="American Typewriter"/>
                <a:cs typeface="American Typewriter"/>
                <a:hlinkClick r:id="rId6"/>
              </a:rPr>
              <a:t>icl</a:t>
            </a:r>
            <a:r>
              <a:rPr sz="800" spc="-15" dirty="0">
                <a:latin typeface="American Typewriter"/>
                <a:cs typeface="American Typewriter"/>
                <a:hlinkClick r:id="rId6"/>
              </a:rPr>
              <a:t>e</a:t>
            </a:r>
            <a:r>
              <a:rPr sz="800" spc="5" dirty="0">
                <a:latin typeface="American Typewriter"/>
                <a:cs typeface="American Typewriter"/>
                <a:hlinkClick r:id="rId6"/>
              </a:rPr>
              <a:t>=</a:t>
            </a:r>
            <a:r>
              <a:rPr sz="800" spc="-95" dirty="0">
                <a:latin typeface="American Typewriter"/>
                <a:cs typeface="American Typewriter"/>
                <a:hlinkClick r:id="rId6"/>
              </a:rPr>
              <a:t>1026</a:t>
            </a:r>
            <a:r>
              <a:rPr sz="800" spc="-105" dirty="0">
                <a:latin typeface="American Typewriter"/>
                <a:cs typeface="American Typewriter"/>
                <a:hlinkClick r:id="rId6"/>
              </a:rPr>
              <a:t>&amp;</a:t>
            </a:r>
            <a:r>
              <a:rPr sz="800" spc="-75" dirty="0">
                <a:latin typeface="American Typewriter"/>
                <a:cs typeface="American Typewriter"/>
                <a:hlinkClick r:id="rId6"/>
              </a:rPr>
              <a:t>c</a:t>
            </a:r>
            <a:r>
              <a:rPr sz="800" spc="-5" dirty="0">
                <a:latin typeface="American Typewriter"/>
                <a:cs typeface="American Typewriter"/>
                <a:hlinkClick r:id="rId6"/>
              </a:rPr>
              <a:t>o</a:t>
            </a:r>
            <a:r>
              <a:rPr sz="800" spc="-75" dirty="0">
                <a:latin typeface="American Typewriter"/>
                <a:cs typeface="American Typewriter"/>
                <a:hlinkClick r:id="rId6"/>
              </a:rPr>
              <a:t>nt</a:t>
            </a:r>
            <a:r>
              <a:rPr sz="800" spc="-30" dirty="0">
                <a:latin typeface="American Typewriter"/>
                <a:cs typeface="American Typewriter"/>
                <a:hlinkClick r:id="rId6"/>
              </a:rPr>
              <a:t>e</a:t>
            </a:r>
            <a:r>
              <a:rPr sz="800" spc="-160" dirty="0">
                <a:latin typeface="American Typewriter"/>
                <a:cs typeface="American Typewriter"/>
                <a:hlinkClick r:id="rId6"/>
              </a:rPr>
              <a:t>x</a:t>
            </a:r>
            <a:r>
              <a:rPr sz="800" spc="-50" dirty="0">
                <a:latin typeface="American Typewriter"/>
                <a:cs typeface="American Typewriter"/>
                <a:hlinkClick r:id="rId6"/>
              </a:rPr>
              <a:t>t</a:t>
            </a:r>
            <a:r>
              <a:rPr sz="800" spc="5" dirty="0">
                <a:latin typeface="American Typewriter"/>
                <a:cs typeface="American Typewriter"/>
                <a:hlinkClick r:id="rId6"/>
              </a:rPr>
              <a:t>=</a:t>
            </a:r>
            <a:r>
              <a:rPr sz="800" spc="-50" dirty="0">
                <a:latin typeface="American Typewriter"/>
                <a:cs typeface="American Typewriter"/>
                <a:hlinkClick r:id="rId6"/>
              </a:rPr>
              <a:t>t</a:t>
            </a:r>
            <a:r>
              <a:rPr sz="800" spc="-80" dirty="0">
                <a:latin typeface="American Typewriter"/>
                <a:cs typeface="American Typewriter"/>
                <a:hlinkClick r:id="rId6"/>
              </a:rPr>
              <a:t>h</a:t>
            </a:r>
            <a:r>
              <a:rPr sz="800" spc="-15" dirty="0">
                <a:latin typeface="American Typewriter"/>
                <a:cs typeface="American Typewriter"/>
                <a:hlinkClick r:id="rId6"/>
              </a:rPr>
              <a:t>e</a:t>
            </a:r>
            <a:r>
              <a:rPr sz="800" spc="-80" dirty="0">
                <a:latin typeface="American Typewriter"/>
                <a:cs typeface="American Typewriter"/>
                <a:hlinkClick r:id="rId6"/>
              </a:rPr>
              <a:t>s</a:t>
            </a:r>
            <a:r>
              <a:rPr sz="800" spc="-15" dirty="0">
                <a:latin typeface="American Typewriter"/>
                <a:cs typeface="American Typewriter"/>
                <a:hlinkClick r:id="rId6"/>
              </a:rPr>
              <a:t>e</a:t>
            </a:r>
            <a:r>
              <a:rPr sz="800" spc="-75" dirty="0">
                <a:latin typeface="American Typewriter"/>
                <a:cs typeface="American Typewriter"/>
                <a:hlinkClick r:id="rId6"/>
              </a:rPr>
              <a:t>s</a:t>
            </a:r>
            <a:endParaRPr sz="800">
              <a:latin typeface="American Typewriter"/>
              <a:cs typeface="American Typewriter"/>
            </a:endParaRPr>
          </a:p>
          <a:p>
            <a:pPr marL="12700" marR="709295">
              <a:lnSpc>
                <a:spcPct val="103400"/>
              </a:lnSpc>
              <a:spcBef>
                <a:spcPts val="275"/>
              </a:spcBef>
            </a:pPr>
            <a:r>
              <a:rPr sz="800" spc="-50" dirty="0">
                <a:latin typeface="American Typewriter"/>
                <a:cs typeface="American Typewriter"/>
              </a:rPr>
              <a:t>W</a:t>
            </a:r>
            <a:r>
              <a:rPr sz="800" spc="-10" dirty="0">
                <a:latin typeface="American Typewriter"/>
                <a:cs typeface="American Typewriter"/>
              </a:rPr>
              <a:t>e</a:t>
            </a:r>
            <a:r>
              <a:rPr sz="800" spc="-90" dirty="0">
                <a:latin typeface="American Typewriter"/>
                <a:cs typeface="American Typewriter"/>
              </a:rPr>
              <a:t>s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5" dirty="0">
                <a:latin typeface="American Typewriter"/>
                <a:cs typeface="American Typewriter"/>
              </a:rPr>
              <a:t>O</a:t>
            </a:r>
            <a:r>
              <a:rPr sz="800" spc="-60" dirty="0">
                <a:latin typeface="American Typewriter"/>
                <a:cs typeface="American Typewriter"/>
              </a:rPr>
              <a:t>y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60" dirty="0">
                <a:latin typeface="American Typewriter"/>
                <a:cs typeface="American Typewriter"/>
              </a:rPr>
              <a:t>l</a:t>
            </a:r>
            <a:r>
              <a:rPr sz="800" spc="-15" dirty="0">
                <a:latin typeface="American Typewriter"/>
                <a:cs typeface="American Typewriter"/>
              </a:rPr>
              <a:t>e, </a:t>
            </a:r>
            <a:r>
              <a:rPr sz="800" spc="-145" dirty="0">
                <a:latin typeface="American Typewriter"/>
                <a:cs typeface="American Typewriter"/>
              </a:rPr>
              <a:t>E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(</a:t>
            </a:r>
            <a:r>
              <a:rPr sz="800" spc="-95" dirty="0">
                <a:latin typeface="American Typewriter"/>
                <a:cs typeface="American Typewriter"/>
              </a:rPr>
              <a:t>2015</a:t>
            </a:r>
            <a:r>
              <a:rPr sz="800" spc="-120" dirty="0">
                <a:latin typeface="American Typewriter"/>
                <a:cs typeface="American Typewriter"/>
              </a:rPr>
              <a:t>)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10" dirty="0">
                <a:latin typeface="American Typewriter"/>
                <a:cs typeface="American Typewriter"/>
              </a:rPr>
              <a:t>P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90" dirty="0">
                <a:latin typeface="American Typewriter"/>
                <a:cs typeface="American Typewriter"/>
              </a:rPr>
              <a:t>s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70" dirty="0">
                <a:latin typeface="American Typewriter"/>
                <a:cs typeface="American Typewriter"/>
              </a:rPr>
              <a:t>nc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A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i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425" dirty="0">
                <a:latin typeface="American Typewriter"/>
                <a:cs typeface="American Typewriter"/>
              </a:rPr>
              <a:t>-­</a:t>
            </a:r>
            <a:r>
              <a:rPr sz="800" spc="-210" dirty="0">
                <a:latin typeface="American Typewriter"/>
                <a:cs typeface="American Typewriter"/>
              </a:rPr>
              <a:t>‐</a:t>
            </a:r>
            <a:r>
              <a:rPr sz="800" spc="-114" dirty="0">
                <a:latin typeface="American Typewriter"/>
                <a:cs typeface="American Typewriter"/>
              </a:rPr>
              <a:t>Am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0" dirty="0">
                <a:latin typeface="American Typewriter"/>
                <a:cs typeface="American Typewriter"/>
              </a:rPr>
              <a:t>i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" dirty="0">
                <a:latin typeface="American Typewriter"/>
                <a:cs typeface="American Typewriter"/>
              </a:rPr>
              <a:t>/</a:t>
            </a:r>
            <a:r>
              <a:rPr sz="800" spc="-125" dirty="0">
                <a:latin typeface="American Typewriter"/>
                <a:cs typeface="American Typewriter"/>
              </a:rPr>
              <a:t>B</a:t>
            </a:r>
            <a:r>
              <a:rPr sz="800" spc="-55" dirty="0">
                <a:latin typeface="American Typewriter"/>
                <a:cs typeface="American Typewriter"/>
              </a:rPr>
              <a:t>l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65" dirty="0">
                <a:latin typeface="American Typewriter"/>
                <a:cs typeface="American Typewriter"/>
              </a:rPr>
              <a:t>c</a:t>
            </a:r>
            <a:r>
              <a:rPr sz="800" spc="-130" dirty="0">
                <a:latin typeface="American Typewriter"/>
                <a:cs typeface="American Typewriter"/>
              </a:rPr>
              <a:t>k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5" dirty="0">
                <a:latin typeface="American Typewriter"/>
                <a:cs typeface="American Typewriter"/>
              </a:rPr>
              <a:t>S</a:t>
            </a:r>
            <a:r>
              <a:rPr sz="800" spc="-60" dirty="0">
                <a:latin typeface="American Typewriter"/>
                <a:cs typeface="American Typewriter"/>
              </a:rPr>
              <a:t>i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65" dirty="0">
                <a:latin typeface="American Typewriter"/>
                <a:cs typeface="American Typewriter"/>
              </a:rPr>
              <a:t>L</a:t>
            </a:r>
            <a:r>
              <a:rPr sz="800" spc="-60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g</a:t>
            </a:r>
            <a:r>
              <a:rPr sz="800" spc="-65" dirty="0">
                <a:latin typeface="American Typewriter"/>
                <a:cs typeface="American Typewriter"/>
              </a:rPr>
              <a:t>uag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85" dirty="0">
                <a:latin typeface="American Typewriter"/>
                <a:cs typeface="American Typewriter"/>
              </a:rPr>
              <a:t>n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40" dirty="0">
                <a:latin typeface="American Typewriter"/>
                <a:cs typeface="American Typewriter"/>
              </a:rPr>
              <a:t>et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60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h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45" dirty="0">
                <a:latin typeface="American Typewriter"/>
                <a:cs typeface="American Typewriter"/>
              </a:rPr>
              <a:t>U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0" dirty="0">
                <a:latin typeface="American Typewriter"/>
                <a:cs typeface="American Typewriter"/>
              </a:rPr>
              <a:t>i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5" dirty="0">
                <a:latin typeface="American Typewriter"/>
                <a:cs typeface="American Typewriter"/>
              </a:rPr>
              <a:t>S</a:t>
            </a:r>
            <a:r>
              <a:rPr sz="800" spc="-60" dirty="0">
                <a:latin typeface="American Typewriter"/>
                <a:cs typeface="American Typewriter"/>
              </a:rPr>
              <a:t>t</a:t>
            </a:r>
            <a:r>
              <a:rPr sz="800" spc="-70" dirty="0">
                <a:latin typeface="American Typewriter"/>
                <a:cs typeface="American Typewriter"/>
              </a:rPr>
              <a:t>a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dirty="0">
                <a:latin typeface="American Typewriter"/>
                <a:cs typeface="American Typewriter"/>
              </a:rPr>
              <a:t>: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h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110" dirty="0">
                <a:latin typeface="American Typewriter"/>
                <a:cs typeface="American Typewriter"/>
              </a:rPr>
              <a:t>I</a:t>
            </a:r>
            <a:r>
              <a:rPr sz="800" spc="-95" dirty="0">
                <a:latin typeface="American Typewriter"/>
                <a:cs typeface="American Typewriter"/>
              </a:rPr>
              <a:t>m</a:t>
            </a:r>
            <a:r>
              <a:rPr sz="800" spc="-50" dirty="0">
                <a:latin typeface="American Typewriter"/>
                <a:cs typeface="American Typewriter"/>
              </a:rPr>
              <a:t>p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60" dirty="0">
                <a:latin typeface="American Typewriter"/>
                <a:cs typeface="American Typewriter"/>
              </a:rPr>
              <a:t>ta</a:t>
            </a:r>
            <a:r>
              <a:rPr sz="800" spc="-70" dirty="0">
                <a:latin typeface="American Typewriter"/>
                <a:cs typeface="American Typewriter"/>
              </a:rPr>
              <a:t>nc</a:t>
            </a:r>
            <a:r>
              <a:rPr sz="800" spc="-15" dirty="0">
                <a:latin typeface="American Typewriter"/>
                <a:cs typeface="American Typewriter"/>
              </a:rPr>
              <a:t>e 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3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60" dirty="0">
                <a:latin typeface="American Typewriter"/>
                <a:cs typeface="American Typewriter"/>
              </a:rPr>
              <a:t>l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65" dirty="0">
                <a:latin typeface="American Typewriter"/>
                <a:cs typeface="American Typewriter"/>
              </a:rPr>
              <a:t>u</a:t>
            </a:r>
            <a:r>
              <a:rPr sz="800" spc="-125" dirty="0">
                <a:latin typeface="American Typewriter"/>
                <a:cs typeface="American Typewriter"/>
              </a:rPr>
              <a:t>r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70" dirty="0">
                <a:latin typeface="American Typewriter"/>
                <a:cs typeface="American Typewriter"/>
              </a:rPr>
              <a:t>an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</a:t>
            </a:r>
            <a:r>
              <a:rPr sz="800" spc="-60" dirty="0">
                <a:latin typeface="American Typewriter"/>
                <a:cs typeface="American Typewriter"/>
              </a:rPr>
              <a:t>ap</a:t>
            </a:r>
            <a:r>
              <a:rPr sz="800" spc="-55" dirty="0">
                <a:latin typeface="American Typewriter"/>
                <a:cs typeface="American Typewriter"/>
              </a:rPr>
              <a:t>i</a:t>
            </a:r>
            <a:r>
              <a:rPr sz="800" spc="-80" dirty="0">
                <a:latin typeface="American Typewriter"/>
                <a:cs typeface="American Typewriter"/>
              </a:rPr>
              <a:t>t</a:t>
            </a:r>
            <a:r>
              <a:rPr sz="800" spc="-50" dirty="0">
                <a:latin typeface="American Typewriter"/>
                <a:cs typeface="American Typewriter"/>
              </a:rPr>
              <a:t>al</a:t>
            </a:r>
            <a:r>
              <a:rPr sz="800" spc="-4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(</a:t>
            </a:r>
            <a:r>
              <a:rPr sz="800" spc="-60" dirty="0">
                <a:latin typeface="American Typewriter"/>
                <a:cs typeface="American Typewriter"/>
              </a:rPr>
              <a:t>M</a:t>
            </a:r>
            <a:r>
              <a:rPr sz="800" spc="-75" dirty="0">
                <a:latin typeface="American Typewriter"/>
                <a:cs typeface="American Typewriter"/>
              </a:rPr>
              <a:t>a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30" dirty="0">
                <a:latin typeface="American Typewriter"/>
                <a:cs typeface="American Typewriter"/>
              </a:rPr>
              <a:t>'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T</a:t>
            </a:r>
            <a:r>
              <a:rPr sz="800" spc="-80" dirty="0">
                <a:latin typeface="American Typewriter"/>
                <a:cs typeface="American Typewriter"/>
              </a:rPr>
              <a:t>h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s</a:t>
            </a:r>
            <a:r>
              <a:rPr sz="800" spc="-75" dirty="0">
                <a:latin typeface="American Typewriter"/>
                <a:cs typeface="American Typewriter"/>
              </a:rPr>
              <a:t>is</a:t>
            </a:r>
            <a:r>
              <a:rPr sz="800" spc="-120" dirty="0">
                <a:latin typeface="American Typewriter"/>
                <a:cs typeface="American Typewriter"/>
              </a:rPr>
              <a:t>)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60" dirty="0">
                <a:latin typeface="American Typewriter"/>
                <a:cs typeface="American Typewriter"/>
              </a:rPr>
              <a:t>R</a:t>
            </a:r>
            <a:r>
              <a:rPr sz="800" spc="-20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t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r>
              <a:rPr sz="800" spc="-45" dirty="0">
                <a:latin typeface="American Typewriter"/>
                <a:cs typeface="American Typewriter"/>
              </a:rPr>
              <a:t>ie</a:t>
            </a:r>
            <a:r>
              <a:rPr sz="800" spc="-125" dirty="0">
                <a:latin typeface="American Typewriter"/>
                <a:cs typeface="American Typewriter"/>
              </a:rPr>
              <a:t>v</a:t>
            </a:r>
            <a:r>
              <a:rPr sz="800" spc="-15" dirty="0">
                <a:latin typeface="American Typewriter"/>
                <a:cs typeface="American Typewriter"/>
              </a:rPr>
              <a:t>e</a:t>
            </a:r>
            <a:r>
              <a:rPr sz="800" spc="-5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60" dirty="0">
                <a:latin typeface="American Typewriter"/>
                <a:cs typeface="American Typewriter"/>
              </a:rPr>
              <a:t>f</a:t>
            </a:r>
            <a:r>
              <a:rPr sz="800" spc="-95" dirty="0">
                <a:latin typeface="American Typewriter"/>
                <a:cs typeface="American Typewriter"/>
              </a:rPr>
              <a:t>r</a:t>
            </a:r>
            <a:r>
              <a:rPr sz="800" spc="-5" dirty="0">
                <a:latin typeface="American Typewriter"/>
                <a:cs typeface="American Typewriter"/>
              </a:rPr>
              <a:t>o</a:t>
            </a:r>
            <a:r>
              <a:rPr sz="800" spc="-95" dirty="0">
                <a:latin typeface="American Typewriter"/>
                <a:cs typeface="American Typewriter"/>
              </a:rPr>
              <a:t>m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0" dirty="0">
                <a:latin typeface="American Typewriter"/>
                <a:cs typeface="American Typewriter"/>
                <a:hlinkClick r:id="rId7"/>
              </a:rPr>
              <a:t>h</a:t>
            </a:r>
            <a:r>
              <a:rPr sz="800" spc="-65" dirty="0">
                <a:latin typeface="American Typewriter"/>
                <a:cs typeface="American Typewriter"/>
                <a:hlinkClick r:id="rId7"/>
              </a:rPr>
              <a:t>t</a:t>
            </a:r>
            <a:r>
              <a:rPr sz="800" spc="-50" dirty="0">
                <a:latin typeface="American Typewriter"/>
                <a:cs typeface="American Typewriter"/>
                <a:hlinkClick r:id="rId7"/>
              </a:rPr>
              <a:t>tp</a:t>
            </a:r>
            <a:r>
              <a:rPr sz="800" dirty="0">
                <a:latin typeface="American Typewriter"/>
                <a:cs typeface="American Typewriter"/>
                <a:hlinkClick r:id="rId7"/>
              </a:rPr>
              <a:t>:</a:t>
            </a:r>
            <a:r>
              <a:rPr sz="800" spc="-5" dirty="0">
                <a:latin typeface="American Typewriter"/>
                <a:cs typeface="American Typewriter"/>
                <a:hlinkClick r:id="rId7"/>
              </a:rPr>
              <a:t>//</a:t>
            </a:r>
            <a:r>
              <a:rPr sz="800" spc="-50" dirty="0">
                <a:latin typeface="American Typewriter"/>
                <a:cs typeface="American Typewriter"/>
                <a:hlinkClick r:id="rId7"/>
              </a:rPr>
              <a:t>d</a:t>
            </a:r>
            <a:r>
              <a:rPr sz="800" spc="-65" dirty="0">
                <a:latin typeface="American Typewriter"/>
                <a:cs typeface="American Typewriter"/>
                <a:hlinkClick r:id="rId7"/>
              </a:rPr>
              <a:t>i</a:t>
            </a:r>
            <a:r>
              <a:rPr sz="800" spc="-55" dirty="0">
                <a:latin typeface="American Typewriter"/>
                <a:cs typeface="American Typewriter"/>
                <a:hlinkClick r:id="rId7"/>
              </a:rPr>
              <a:t>g</a:t>
            </a:r>
            <a:r>
              <a:rPr sz="800" spc="-65" dirty="0">
                <a:latin typeface="American Typewriter"/>
                <a:cs typeface="American Typewriter"/>
                <a:hlinkClick r:id="rId7"/>
              </a:rPr>
              <a:t>i</a:t>
            </a:r>
            <a:r>
              <a:rPr sz="800" spc="-60" dirty="0">
                <a:latin typeface="American Typewriter"/>
                <a:cs typeface="American Typewriter"/>
                <a:hlinkClick r:id="rId7"/>
              </a:rPr>
              <a:t>ta</a:t>
            </a:r>
            <a:r>
              <a:rPr sz="800" spc="-65" dirty="0">
                <a:latin typeface="American Typewriter"/>
                <a:cs typeface="American Typewriter"/>
                <a:hlinkClick r:id="rId7"/>
              </a:rPr>
              <a:t>l</a:t>
            </a:r>
            <a:r>
              <a:rPr sz="800" spc="-75" dirty="0">
                <a:latin typeface="American Typewriter"/>
                <a:cs typeface="American Typewriter"/>
                <a:hlinkClick r:id="rId7"/>
              </a:rPr>
              <a:t>c</a:t>
            </a:r>
            <a:r>
              <a:rPr sz="800" spc="-5" dirty="0">
                <a:latin typeface="American Typewriter"/>
                <a:cs typeface="American Typewriter"/>
                <a:hlinkClick r:id="rId7"/>
              </a:rPr>
              <a:t>o</a:t>
            </a:r>
            <a:r>
              <a:rPr sz="800" spc="-90" dirty="0">
                <a:latin typeface="American Typewriter"/>
                <a:cs typeface="American Typewriter"/>
                <a:hlinkClick r:id="rId7"/>
              </a:rPr>
              <a:t>mm</a:t>
            </a:r>
            <a:r>
              <a:rPr sz="800" spc="-5" dirty="0">
                <a:latin typeface="American Typewriter"/>
                <a:cs typeface="American Typewriter"/>
                <a:hlinkClick r:id="rId7"/>
              </a:rPr>
              <a:t>o</a:t>
            </a:r>
            <a:r>
              <a:rPr sz="800" spc="-80" dirty="0">
                <a:latin typeface="American Typewriter"/>
                <a:cs typeface="American Typewriter"/>
                <a:hlinkClick r:id="rId7"/>
              </a:rPr>
              <a:t>ns</a:t>
            </a:r>
            <a:r>
              <a:rPr sz="800" spc="-45" dirty="0">
                <a:latin typeface="American Typewriter"/>
                <a:cs typeface="American Typewriter"/>
                <a:hlinkClick r:id="rId7"/>
              </a:rPr>
              <a:t>.</a:t>
            </a:r>
            <a:r>
              <a:rPr sz="800" spc="-70" dirty="0">
                <a:latin typeface="American Typewriter"/>
                <a:cs typeface="American Typewriter"/>
                <a:hlinkClick r:id="rId7"/>
              </a:rPr>
              <a:t>w</a:t>
            </a:r>
            <a:r>
              <a:rPr sz="800" spc="-5" dirty="0">
                <a:latin typeface="American Typewriter"/>
                <a:cs typeface="American Typewriter"/>
                <a:hlinkClick r:id="rId7"/>
              </a:rPr>
              <a:t>o</a:t>
            </a:r>
            <a:r>
              <a:rPr sz="800" spc="-65" dirty="0">
                <a:latin typeface="American Typewriter"/>
                <a:cs typeface="American Typewriter"/>
                <a:hlinkClick r:id="rId7"/>
              </a:rPr>
              <a:t>u</a:t>
            </a:r>
            <a:r>
              <a:rPr sz="800" spc="-20" dirty="0">
                <a:latin typeface="American Typewriter"/>
                <a:cs typeface="American Typewriter"/>
                <a:hlinkClick r:id="rId7"/>
              </a:rPr>
              <a:t>.</a:t>
            </a:r>
            <a:r>
              <a:rPr sz="800" spc="-15" dirty="0">
                <a:latin typeface="American Typewriter"/>
                <a:cs typeface="American Typewriter"/>
                <a:hlinkClick r:id="rId7"/>
              </a:rPr>
              <a:t>e</a:t>
            </a:r>
            <a:r>
              <a:rPr sz="800" spc="-50" dirty="0">
                <a:latin typeface="American Typewriter"/>
                <a:cs typeface="American Typewriter"/>
                <a:hlinkClick r:id="rId7"/>
              </a:rPr>
              <a:t>d</a:t>
            </a:r>
            <a:r>
              <a:rPr sz="800" spc="-65" dirty="0">
                <a:latin typeface="American Typewriter"/>
                <a:cs typeface="American Typewriter"/>
                <a:hlinkClick r:id="rId7"/>
              </a:rPr>
              <a:t>u</a:t>
            </a:r>
            <a:r>
              <a:rPr sz="800" spc="-5" dirty="0">
                <a:latin typeface="American Typewriter"/>
                <a:cs typeface="American Typewriter"/>
                <a:hlinkClick r:id="rId7"/>
              </a:rPr>
              <a:t>/</a:t>
            </a:r>
            <a:r>
              <a:rPr sz="800" spc="-50" dirty="0">
                <a:latin typeface="American Typewriter"/>
                <a:cs typeface="American Typewriter"/>
                <a:hlinkClick r:id="rId7"/>
              </a:rPr>
              <a:t>t</a:t>
            </a:r>
            <a:r>
              <a:rPr sz="800" spc="-80" dirty="0">
                <a:latin typeface="American Typewriter"/>
                <a:cs typeface="American Typewriter"/>
                <a:hlinkClick r:id="rId7"/>
              </a:rPr>
              <a:t>h</a:t>
            </a:r>
            <a:r>
              <a:rPr sz="800" spc="-15" dirty="0">
                <a:latin typeface="American Typewriter"/>
                <a:cs typeface="American Typewriter"/>
                <a:hlinkClick r:id="rId7"/>
              </a:rPr>
              <a:t>e</a:t>
            </a:r>
            <a:r>
              <a:rPr sz="800" spc="-80" dirty="0">
                <a:latin typeface="American Typewriter"/>
                <a:cs typeface="American Typewriter"/>
                <a:hlinkClick r:id="rId7"/>
              </a:rPr>
              <a:t>s</a:t>
            </a:r>
            <a:r>
              <a:rPr sz="800" spc="-15" dirty="0">
                <a:latin typeface="American Typewriter"/>
                <a:cs typeface="American Typewriter"/>
                <a:hlinkClick r:id="rId7"/>
              </a:rPr>
              <a:t>e</a:t>
            </a:r>
            <a:r>
              <a:rPr sz="800" spc="-80" dirty="0">
                <a:latin typeface="American Typewriter"/>
                <a:cs typeface="American Typewriter"/>
                <a:hlinkClick r:id="rId7"/>
              </a:rPr>
              <a:t>s</a:t>
            </a:r>
            <a:r>
              <a:rPr sz="800" spc="-5" dirty="0">
                <a:latin typeface="American Typewriter"/>
                <a:cs typeface="American Typewriter"/>
                <a:hlinkClick r:id="rId7"/>
              </a:rPr>
              <a:t>/</a:t>
            </a:r>
            <a:r>
              <a:rPr sz="800" spc="-95" dirty="0">
                <a:latin typeface="American Typewriter"/>
                <a:cs typeface="American Typewriter"/>
                <a:hlinkClick r:id="rId7"/>
              </a:rPr>
              <a:t>19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endParaRPr sz="800">
              <a:latin typeface="American Typewriter"/>
              <a:cs typeface="American Typewrite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3156" y="11238750"/>
            <a:ext cx="6031230" cy="1536700"/>
          </a:xfrm>
          <a:custGeom>
            <a:avLst/>
            <a:gdLst/>
            <a:ahLst/>
            <a:cxnLst/>
            <a:rect l="l" t="t" r="r" b="b"/>
            <a:pathLst>
              <a:path w="6031230" h="1536700">
                <a:moveTo>
                  <a:pt x="0" y="0"/>
                </a:moveTo>
                <a:lnTo>
                  <a:pt x="6031230" y="0"/>
                </a:lnTo>
                <a:lnTo>
                  <a:pt x="6031230" y="1536608"/>
                </a:lnTo>
                <a:lnTo>
                  <a:pt x="0" y="1536608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376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13270" y="11324553"/>
            <a:ext cx="5800725" cy="137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>
              <a:lnSpc>
                <a:spcPct val="101800"/>
              </a:lnSpc>
            </a:pPr>
            <a:r>
              <a:rPr sz="1800" spc="-305" dirty="0">
                <a:latin typeface="American Typewriter"/>
                <a:cs typeface="American Typewriter"/>
              </a:rPr>
              <a:t>A</a:t>
            </a:r>
            <a:r>
              <a:rPr sz="1800" spc="-170" dirty="0">
                <a:latin typeface="American Typewriter"/>
                <a:cs typeface="American Typewriter"/>
              </a:rPr>
              <a:t>na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280" dirty="0">
                <a:latin typeface="American Typewriter"/>
                <a:cs typeface="American Typewriter"/>
              </a:rPr>
              <a:t>y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25" dirty="0">
                <a:latin typeface="American Typewriter"/>
                <a:cs typeface="American Typewriter"/>
              </a:rPr>
              <a:t>he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4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125" dirty="0">
                <a:latin typeface="American Typewriter"/>
                <a:cs typeface="American Typewriter"/>
              </a:rPr>
              <a:t>p</a:t>
            </a:r>
            <a:r>
              <a:rPr sz="1800" spc="-409" dirty="0">
                <a:latin typeface="American Typewriter"/>
                <a:cs typeface="American Typewriter"/>
              </a:rPr>
              <a:t>T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310" dirty="0">
                <a:latin typeface="American Typewriter"/>
                <a:cs typeface="American Typewriter"/>
              </a:rPr>
              <a:t>k</a:t>
            </a:r>
            <a:r>
              <a:rPr sz="1800" spc="-180" dirty="0">
                <a:latin typeface="American Typewriter"/>
                <a:cs typeface="American Typewriter"/>
              </a:rPr>
              <a:t>s</a:t>
            </a:r>
            <a:r>
              <a:rPr sz="1800" spc="-40" dirty="0">
                <a:latin typeface="American Typewriter"/>
                <a:cs typeface="American Typewriter"/>
              </a:rPr>
              <a:t> 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0" dirty="0">
                <a:latin typeface="American Typewriter"/>
                <a:cs typeface="American Typewriter"/>
              </a:rPr>
              <a:t>,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60" dirty="0">
                <a:latin typeface="American Typewriter"/>
                <a:cs typeface="American Typewriter"/>
              </a:rPr>
              <a:t>v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90" dirty="0">
                <a:latin typeface="American Typewriter"/>
                <a:cs typeface="American Typewriter"/>
              </a:rPr>
              <a:t>de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li</a:t>
            </a:r>
            <a:r>
              <a:rPr sz="1800" spc="-170" dirty="0">
                <a:latin typeface="American Typewriter"/>
                <a:cs typeface="American Typewriter"/>
              </a:rPr>
              <a:t>b</a:t>
            </a:r>
            <a:r>
              <a:rPr sz="1800" spc="-180" dirty="0">
                <a:latin typeface="American Typewriter"/>
                <a:cs typeface="American Typewriter"/>
              </a:rPr>
              <a:t>r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245" dirty="0">
                <a:latin typeface="American Typewriter"/>
                <a:cs typeface="American Typewriter"/>
              </a:rPr>
              <a:t>r</a:t>
            </a:r>
            <a:r>
              <a:rPr sz="1800" spc="-260" dirty="0">
                <a:latin typeface="American Typewriter"/>
                <a:cs typeface="American Typewriter"/>
              </a:rPr>
              <a:t>y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35" dirty="0">
                <a:latin typeface="American Typewriter"/>
                <a:cs typeface="American Typewriter"/>
              </a:rPr>
              <a:t>65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60" dirty="0">
                <a:latin typeface="American Typewriter"/>
                <a:cs typeface="American Typewriter"/>
              </a:rPr>
              <a:t>v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90" dirty="0">
                <a:latin typeface="American Typewriter"/>
                <a:cs typeface="American Typewriter"/>
              </a:rPr>
              <a:t>de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0" dirty="0">
                <a:latin typeface="American Typewriter"/>
                <a:cs typeface="American Typewriter"/>
              </a:rPr>
              <a:t> </a:t>
            </a:r>
            <a:r>
              <a:rPr sz="1800" spc="-215" dirty="0">
                <a:latin typeface="American Typewriter"/>
                <a:cs typeface="American Typewriter"/>
              </a:rPr>
              <a:t>p</a:t>
            </a:r>
            <a:r>
              <a:rPr sz="1800" spc="-200" dirty="0">
                <a:latin typeface="American Typewriter"/>
                <a:cs typeface="American Typewriter"/>
              </a:rPr>
              <a:t>r</a:t>
            </a:r>
            <a:r>
              <a:rPr sz="1800" spc="-30" dirty="0">
                <a:latin typeface="American Typewriter"/>
                <a:cs typeface="American Typewriter"/>
              </a:rPr>
              <a:t>o</a:t>
            </a:r>
            <a:r>
              <a:rPr sz="1800" spc="-260" dirty="0">
                <a:latin typeface="American Typewriter"/>
                <a:cs typeface="American Typewriter"/>
              </a:rPr>
              <a:t>v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90" dirty="0">
                <a:latin typeface="American Typewriter"/>
                <a:cs typeface="American Typewriter"/>
              </a:rPr>
              <a:t>ded 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260" dirty="0">
                <a:latin typeface="American Typewriter"/>
                <a:cs typeface="American Typewriter"/>
              </a:rPr>
              <a:t>h</a:t>
            </a:r>
            <a:r>
              <a:rPr sz="1800" spc="-225" dirty="0">
                <a:latin typeface="American Typewriter"/>
                <a:cs typeface="American Typewriter"/>
              </a:rPr>
              <a:t>r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50" dirty="0">
                <a:latin typeface="American Typewriter"/>
                <a:cs typeface="American Typewriter"/>
              </a:rPr>
              <a:t>u</a:t>
            </a:r>
            <a:r>
              <a:rPr sz="1800" spc="-130" dirty="0">
                <a:latin typeface="American Typewriter"/>
                <a:cs typeface="American Typewriter"/>
              </a:rPr>
              <a:t>g</a:t>
            </a:r>
            <a:r>
              <a:rPr sz="1800" spc="-120" dirty="0">
                <a:latin typeface="American Typewriter"/>
                <a:cs typeface="American Typewriter"/>
              </a:rPr>
              <a:t>h 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25" dirty="0">
                <a:latin typeface="American Typewriter"/>
                <a:cs typeface="American Typewriter"/>
              </a:rPr>
              <a:t>he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95" dirty="0">
                <a:latin typeface="American Typewriter"/>
                <a:cs typeface="American Typewriter"/>
              </a:rPr>
              <a:t>N</a:t>
            </a:r>
            <a:r>
              <a:rPr sz="1800" spc="-165" dirty="0">
                <a:latin typeface="American Typewriter"/>
                <a:cs typeface="American Typewriter"/>
              </a:rPr>
              <a:t>a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70" dirty="0">
                <a:latin typeface="American Typewriter"/>
                <a:cs typeface="American Typewriter"/>
              </a:rPr>
              <a:t>na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75" dirty="0">
                <a:latin typeface="American Typewriter"/>
                <a:cs typeface="American Typewriter"/>
              </a:rPr>
              <a:t>C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90" dirty="0">
                <a:latin typeface="American Typewriter"/>
                <a:cs typeface="American Typewriter"/>
              </a:rPr>
              <a:t>ns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50" dirty="0">
                <a:latin typeface="American Typewriter"/>
                <a:cs typeface="American Typewriter"/>
              </a:rPr>
              <a:t>u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70" dirty="0">
                <a:latin typeface="American Typewriter"/>
                <a:cs typeface="American Typewriter"/>
              </a:rPr>
              <a:t>f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29" dirty="0">
                <a:latin typeface="American Typewriter"/>
                <a:cs typeface="American Typewriter"/>
              </a:rPr>
              <a:t>I</a:t>
            </a:r>
            <a:r>
              <a:rPr sz="1800" spc="-215" dirty="0">
                <a:latin typeface="American Typewriter"/>
                <a:cs typeface="American Typewriter"/>
              </a:rPr>
              <a:t>n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215" dirty="0">
                <a:latin typeface="American Typewriter"/>
                <a:cs typeface="American Typewriter"/>
              </a:rPr>
              <a:t>p</a:t>
            </a:r>
            <a:r>
              <a:rPr sz="1800" spc="-195" dirty="0">
                <a:latin typeface="American Typewriter"/>
                <a:cs typeface="American Typewriter"/>
              </a:rPr>
              <a:t>r</a:t>
            </a:r>
            <a:r>
              <a:rPr sz="1800" spc="-65" dirty="0">
                <a:latin typeface="American Typewriter"/>
                <a:cs typeface="American Typewriter"/>
              </a:rPr>
              <a:t>e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40" dirty="0">
                <a:latin typeface="American Typewriter"/>
                <a:cs typeface="American Typewriter"/>
              </a:rPr>
              <a:t> </a:t>
            </a:r>
            <a:r>
              <a:rPr sz="1800" spc="-360" dirty="0">
                <a:latin typeface="American Typewriter"/>
                <a:cs typeface="American Typewriter"/>
              </a:rPr>
              <a:t>E</a:t>
            </a:r>
            <a:r>
              <a:rPr sz="1800" spc="-160" dirty="0">
                <a:latin typeface="American Typewriter"/>
                <a:cs typeface="American Typewriter"/>
              </a:rPr>
              <a:t>duca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175" dirty="0">
                <a:latin typeface="American Typewriter"/>
                <a:cs typeface="American Typewriter"/>
              </a:rPr>
              <a:t>C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15" dirty="0">
                <a:latin typeface="American Typewriter"/>
                <a:cs typeface="American Typewriter"/>
              </a:rPr>
              <a:t>n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80" dirty="0">
                <a:latin typeface="American Typewriter"/>
                <a:cs typeface="American Typewriter"/>
              </a:rPr>
              <a:t>r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30" dirty="0">
                <a:latin typeface="American Typewriter"/>
                <a:cs typeface="American Typewriter"/>
              </a:rPr>
              <a:t>.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30" dirty="0">
                <a:latin typeface="American Typewriter"/>
                <a:cs typeface="American Typewriter"/>
              </a:rPr>
              <a:t>.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65" dirty="0">
                <a:latin typeface="American Typewriter"/>
                <a:cs typeface="American Typewriter"/>
              </a:rPr>
              <a:t>T</a:t>
            </a:r>
            <a:r>
              <a:rPr sz="1800" spc="-125" dirty="0">
                <a:latin typeface="American Typewriter"/>
                <a:cs typeface="American Typewriter"/>
              </a:rPr>
              <a:t>he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60" dirty="0">
                <a:latin typeface="American Typewriter"/>
                <a:cs typeface="American Typewriter"/>
              </a:rPr>
              <a:t>v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90" dirty="0">
                <a:latin typeface="American Typewriter"/>
                <a:cs typeface="American Typewriter"/>
              </a:rPr>
              <a:t>de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160" dirty="0">
                <a:latin typeface="American Typewriter"/>
                <a:cs typeface="American Typewriter"/>
              </a:rPr>
              <a:t>ul</a:t>
            </a:r>
            <a:r>
              <a:rPr sz="1800" spc="-165" dirty="0">
                <a:latin typeface="American Typewriter"/>
                <a:cs typeface="American Typewriter"/>
              </a:rPr>
              <a:t>a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25" dirty="0">
                <a:latin typeface="American Typewriter"/>
                <a:cs typeface="American Typewriter"/>
              </a:rPr>
              <a:t>he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70" dirty="0">
                <a:latin typeface="American Typewriter"/>
                <a:cs typeface="American Typewriter"/>
              </a:rPr>
              <a:t>b</a:t>
            </a:r>
            <a:r>
              <a:rPr sz="1800" spc="-175" dirty="0">
                <a:latin typeface="American Typewriter"/>
                <a:cs typeface="American Typewriter"/>
              </a:rPr>
              <a:t>r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90" dirty="0">
                <a:latin typeface="American Typewriter"/>
                <a:cs typeface="American Typewriter"/>
              </a:rPr>
              <a:t>d </a:t>
            </a:r>
            <a:r>
              <a:rPr sz="1800" spc="-140" dirty="0">
                <a:latin typeface="American Typewriter"/>
                <a:cs typeface="American Typewriter"/>
              </a:rPr>
              <a:t>di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170" dirty="0">
                <a:latin typeface="American Typewriter"/>
                <a:cs typeface="American Typewriter"/>
              </a:rPr>
              <a:t>c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229" dirty="0">
                <a:latin typeface="American Typewriter"/>
                <a:cs typeface="American Typewriter"/>
              </a:rPr>
              <a:t>u</a:t>
            </a:r>
            <a:r>
              <a:rPr sz="1800" spc="-210" dirty="0">
                <a:latin typeface="American Typewriter"/>
                <a:cs typeface="American Typewriter"/>
              </a:rPr>
              <a:t>r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0" dirty="0">
                <a:latin typeface="American Typewriter"/>
                <a:cs typeface="American Typewriter"/>
              </a:rPr>
              <a:t> </a:t>
            </a:r>
            <a:r>
              <a:rPr sz="1800" spc="-204" dirty="0">
                <a:latin typeface="American Typewriter"/>
                <a:cs typeface="American Typewriter"/>
              </a:rPr>
              <a:t>s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260" dirty="0">
                <a:latin typeface="American Typewriter"/>
                <a:cs typeface="American Typewriter"/>
              </a:rPr>
              <a:t>y</a:t>
            </a:r>
            <a:r>
              <a:rPr sz="1800" spc="-145" dirty="0">
                <a:latin typeface="American Typewriter"/>
                <a:cs typeface="American Typewriter"/>
              </a:rPr>
              <a:t>l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50" dirty="0">
                <a:latin typeface="American Typewriter"/>
                <a:cs typeface="American Typewriter"/>
              </a:rPr>
              <a:t>a</a:t>
            </a:r>
            <a:r>
              <a:rPr sz="1800" spc="-125" dirty="0">
                <a:latin typeface="American Typewriter"/>
                <a:cs typeface="American Typewriter"/>
              </a:rPr>
              <a:t>nd </a:t>
            </a:r>
            <a:r>
              <a:rPr sz="1800" spc="-170" dirty="0">
                <a:latin typeface="American Typewriter"/>
                <a:cs typeface="American Typewriter"/>
              </a:rPr>
              <a:t>c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215" dirty="0">
                <a:latin typeface="American Typewriter"/>
                <a:cs typeface="American Typewriter"/>
              </a:rPr>
              <a:t>n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15" dirty="0">
                <a:latin typeface="American Typewriter"/>
                <a:cs typeface="American Typewriter"/>
              </a:rPr>
              <a:t>n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th</a:t>
            </a:r>
            <a:r>
              <a:rPr sz="1800" spc="-175" dirty="0">
                <a:latin typeface="American Typewriter"/>
                <a:cs typeface="American Typewriter"/>
              </a:rPr>
              <a:t>a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30" dirty="0">
                <a:latin typeface="American Typewriter"/>
                <a:cs typeface="American Typewriter"/>
              </a:rPr>
              <a:t>an 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215" dirty="0">
                <a:latin typeface="American Typewriter"/>
                <a:cs typeface="American Typewriter"/>
              </a:rPr>
              <a:t>n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215" dirty="0">
                <a:latin typeface="American Typewriter"/>
                <a:cs typeface="American Typewriter"/>
              </a:rPr>
              <a:t>p</a:t>
            </a:r>
            <a:r>
              <a:rPr sz="1800" spc="-195" dirty="0">
                <a:latin typeface="American Typewriter"/>
                <a:cs typeface="American Typewriter"/>
              </a:rPr>
              <a:t>r</a:t>
            </a:r>
            <a:r>
              <a:rPr sz="1800" spc="-65" dirty="0">
                <a:latin typeface="American Typewriter"/>
                <a:cs typeface="American Typewriter"/>
              </a:rPr>
              <a:t>e</a:t>
            </a:r>
            <a:r>
              <a:rPr sz="1800" spc="-130" dirty="0">
                <a:latin typeface="American Typewriter"/>
                <a:cs typeface="American Typewriter"/>
              </a:rPr>
              <a:t>t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w</a:t>
            </a:r>
            <a:r>
              <a:rPr sz="1800" spc="-120" dirty="0">
                <a:latin typeface="American Typewriter"/>
                <a:cs typeface="American Typewriter"/>
              </a:rPr>
              <a:t>h</a:t>
            </a:r>
            <a:r>
              <a:rPr sz="1800" spc="-100" dirty="0">
                <a:latin typeface="American Typewriter"/>
                <a:cs typeface="American Typewriter"/>
              </a:rPr>
              <a:t>o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65" dirty="0">
                <a:latin typeface="American Typewriter"/>
                <a:cs typeface="American Typewriter"/>
              </a:rPr>
              <a:t>w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250" dirty="0">
                <a:latin typeface="American Typewriter"/>
                <a:cs typeface="American Typewriter"/>
              </a:rPr>
              <a:t>r</a:t>
            </a:r>
            <a:r>
              <a:rPr sz="1800" spc="-310" dirty="0">
                <a:latin typeface="American Typewriter"/>
                <a:cs typeface="American Typewriter"/>
              </a:rPr>
              <a:t>k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145" dirty="0">
                <a:latin typeface="American Typewriter"/>
                <a:cs typeface="American Typewriter"/>
              </a:rPr>
              <a:t>i</a:t>
            </a:r>
            <a:r>
              <a:rPr sz="1800" spc="-120" dirty="0">
                <a:latin typeface="American Typewriter"/>
                <a:cs typeface="American Typewriter"/>
              </a:rPr>
              <a:t>n 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125" dirty="0">
                <a:latin typeface="American Typewriter"/>
                <a:cs typeface="American Typewriter"/>
              </a:rPr>
              <a:t>he</a:t>
            </a:r>
            <a:r>
              <a:rPr sz="1800" spc="-40" dirty="0">
                <a:latin typeface="American Typewriter"/>
                <a:cs typeface="American Typewriter"/>
              </a:rPr>
              <a:t> </a:t>
            </a:r>
            <a:r>
              <a:rPr sz="1800" spc="-170" dirty="0">
                <a:latin typeface="American Typewriter"/>
                <a:cs typeface="American Typewriter"/>
              </a:rPr>
              <a:t>c</a:t>
            </a:r>
            <a:r>
              <a:rPr sz="1800" spc="-20" dirty="0">
                <a:latin typeface="American Typewriter"/>
                <a:cs typeface="American Typewriter"/>
              </a:rPr>
              <a:t>o</a:t>
            </a:r>
            <a:r>
              <a:rPr sz="1800" spc="-220" dirty="0">
                <a:latin typeface="American Typewriter"/>
                <a:cs typeface="American Typewriter"/>
              </a:rPr>
              <a:t>mm</a:t>
            </a:r>
            <a:r>
              <a:rPr sz="1800" spc="-165" dirty="0">
                <a:latin typeface="American Typewriter"/>
                <a:cs typeface="American Typewriter"/>
              </a:rPr>
              <a:t>uni</a:t>
            </a:r>
            <a:r>
              <a:rPr sz="1800" spc="-114" dirty="0">
                <a:latin typeface="American Typewriter"/>
                <a:cs typeface="American Typewriter"/>
              </a:rPr>
              <a:t>t</a:t>
            </a:r>
            <a:r>
              <a:rPr sz="1800" spc="-260" dirty="0">
                <a:latin typeface="American Typewriter"/>
                <a:cs typeface="American Typewriter"/>
              </a:rPr>
              <a:t>y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220" dirty="0">
                <a:latin typeface="American Typewriter"/>
                <a:cs typeface="American Typewriter"/>
              </a:rPr>
              <a:t>m</a:t>
            </a:r>
            <a:r>
              <a:rPr sz="1800" spc="-180" dirty="0">
                <a:latin typeface="American Typewriter"/>
                <a:cs typeface="American Typewriter"/>
              </a:rPr>
              <a:t>a</a:t>
            </a:r>
            <a:r>
              <a:rPr sz="1800" spc="-260" dirty="0">
                <a:latin typeface="American Typewriter"/>
                <a:cs typeface="American Typewriter"/>
              </a:rPr>
              <a:t>y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55" dirty="0">
                <a:latin typeface="American Typewriter"/>
                <a:cs typeface="American Typewriter"/>
              </a:rPr>
              <a:t>be</a:t>
            </a:r>
            <a:r>
              <a:rPr sz="1800" spc="-45" dirty="0">
                <a:latin typeface="American Typewriter"/>
                <a:cs typeface="American Typewriter"/>
              </a:rPr>
              <a:t> </a:t>
            </a:r>
            <a:r>
              <a:rPr sz="1800" spc="-80" dirty="0">
                <a:latin typeface="American Typewriter"/>
                <a:cs typeface="American Typewriter"/>
              </a:rPr>
              <a:t>e</a:t>
            </a:r>
            <a:r>
              <a:rPr sz="1800" spc="-360" dirty="0">
                <a:latin typeface="American Typewriter"/>
                <a:cs typeface="American Typewriter"/>
              </a:rPr>
              <a:t>x</a:t>
            </a:r>
            <a:r>
              <a:rPr sz="1800" spc="-85" dirty="0">
                <a:latin typeface="American Typewriter"/>
                <a:cs typeface="American Typewriter"/>
              </a:rPr>
              <a:t>p</a:t>
            </a:r>
            <a:r>
              <a:rPr sz="1800" spc="-70" dirty="0">
                <a:latin typeface="American Typewriter"/>
                <a:cs typeface="American Typewriter"/>
              </a:rPr>
              <a:t>o</a:t>
            </a:r>
            <a:r>
              <a:rPr sz="1800" spc="-185" dirty="0">
                <a:latin typeface="American Typewriter"/>
                <a:cs typeface="American Typewriter"/>
              </a:rPr>
              <a:t>s</a:t>
            </a:r>
            <a:r>
              <a:rPr sz="1800" spc="-55" dirty="0">
                <a:latin typeface="American Typewriter"/>
                <a:cs typeface="American Typewriter"/>
              </a:rPr>
              <a:t>e</a:t>
            </a:r>
            <a:r>
              <a:rPr sz="1800" spc="-30" dirty="0">
                <a:latin typeface="American Typewriter"/>
                <a:cs typeface="American Typewriter"/>
              </a:rPr>
              <a:t>.</a:t>
            </a:r>
            <a:r>
              <a:rPr sz="1800" spc="-40" dirty="0">
                <a:latin typeface="American Typewriter"/>
                <a:cs typeface="American Typewriter"/>
              </a:rPr>
              <a:t> </a:t>
            </a:r>
            <a:endParaRPr sz="1800">
              <a:latin typeface="American Typewriter"/>
              <a:cs typeface="American Typewriter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3156" y="10924623"/>
            <a:ext cx="6031230" cy="314325"/>
          </a:xfrm>
          <a:custGeom>
            <a:avLst/>
            <a:gdLst/>
            <a:ahLst/>
            <a:cxnLst/>
            <a:rect l="l" t="t" r="r" b="b"/>
            <a:pathLst>
              <a:path w="6031230" h="314325">
                <a:moveTo>
                  <a:pt x="0" y="0"/>
                </a:moveTo>
                <a:lnTo>
                  <a:pt x="6031230" y="0"/>
                </a:lnTo>
                <a:lnTo>
                  <a:pt x="6031230" y="314126"/>
                </a:lnTo>
                <a:lnTo>
                  <a:pt x="0" y="314126"/>
                </a:lnTo>
                <a:lnTo>
                  <a:pt x="0" y="0"/>
                </a:lnTo>
                <a:close/>
              </a:path>
            </a:pathLst>
          </a:custGeom>
          <a:solidFill>
            <a:srgbClr val="95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3156" y="10924623"/>
            <a:ext cx="6031230" cy="314325"/>
          </a:xfrm>
          <a:custGeom>
            <a:avLst/>
            <a:gdLst/>
            <a:ahLst/>
            <a:cxnLst/>
            <a:rect l="l" t="t" r="r" b="b"/>
            <a:pathLst>
              <a:path w="6031230" h="314325">
                <a:moveTo>
                  <a:pt x="0" y="0"/>
                </a:moveTo>
                <a:lnTo>
                  <a:pt x="6031230" y="0"/>
                </a:lnTo>
                <a:lnTo>
                  <a:pt x="6031230" y="314126"/>
                </a:lnTo>
                <a:lnTo>
                  <a:pt x="0" y="314126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49877" y="10956221"/>
            <a:ext cx="1457960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325" dirty="0">
                <a:solidFill>
                  <a:srgbClr val="EBF1DE"/>
                </a:solidFill>
                <a:latin typeface="American Typewriter"/>
                <a:cs typeface="American Typewriter"/>
              </a:rPr>
              <a:t>M</a:t>
            </a:r>
            <a:r>
              <a:rPr sz="2000" b="1" spc="-180" dirty="0">
                <a:solidFill>
                  <a:srgbClr val="EBF1DE"/>
                </a:solidFill>
                <a:latin typeface="American Typewriter"/>
                <a:cs typeface="American Typewriter"/>
              </a:rPr>
              <a:t>e</a:t>
            </a:r>
            <a:r>
              <a:rPr sz="2000" b="1" spc="-185" dirty="0">
                <a:solidFill>
                  <a:srgbClr val="EBF1DE"/>
                </a:solidFill>
                <a:latin typeface="American Typewriter"/>
                <a:cs typeface="American Typewriter"/>
              </a:rPr>
              <a:t>t</a:t>
            </a:r>
            <a:r>
              <a:rPr sz="2000" b="1" spc="-240" dirty="0">
                <a:solidFill>
                  <a:srgbClr val="EBF1DE"/>
                </a:solidFill>
                <a:latin typeface="American Typewriter"/>
                <a:cs typeface="American Typewriter"/>
              </a:rPr>
              <a:t>h</a:t>
            </a:r>
            <a:r>
              <a:rPr sz="2000" b="1" spc="-5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2000" b="1" spc="-204" dirty="0">
                <a:solidFill>
                  <a:srgbClr val="EBF1DE"/>
                </a:solidFill>
                <a:latin typeface="American Typewriter"/>
                <a:cs typeface="American Typewriter"/>
              </a:rPr>
              <a:t>d</a:t>
            </a:r>
            <a:r>
              <a:rPr sz="2000" b="1" spc="-5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2000" b="1" spc="-250" dirty="0">
                <a:solidFill>
                  <a:srgbClr val="EBF1DE"/>
                </a:solidFill>
                <a:latin typeface="American Typewriter"/>
                <a:cs typeface="American Typewriter"/>
              </a:rPr>
              <a:t>l</a:t>
            </a:r>
            <a:r>
              <a:rPr sz="2000" b="1" spc="-55" dirty="0">
                <a:solidFill>
                  <a:srgbClr val="EBF1DE"/>
                </a:solidFill>
                <a:latin typeface="American Typewriter"/>
                <a:cs typeface="American Typewriter"/>
              </a:rPr>
              <a:t>o</a:t>
            </a:r>
            <a:r>
              <a:rPr sz="2000" b="1" spc="-190" dirty="0">
                <a:solidFill>
                  <a:srgbClr val="EBF1DE"/>
                </a:solidFill>
                <a:latin typeface="American Typewriter"/>
                <a:cs typeface="American Typewriter"/>
              </a:rPr>
              <a:t>g</a:t>
            </a:r>
            <a:r>
              <a:rPr sz="2000" b="1" spc="-285" dirty="0">
                <a:solidFill>
                  <a:srgbClr val="EBF1DE"/>
                </a:solidFill>
                <a:latin typeface="American Typewriter"/>
                <a:cs typeface="American Typewriter"/>
              </a:rPr>
              <a:t>y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3156" y="5269553"/>
            <a:ext cx="6031230" cy="5488026"/>
          </a:xfrm>
          <a:custGeom>
            <a:avLst/>
            <a:gdLst/>
            <a:ahLst/>
            <a:cxnLst/>
            <a:rect l="l" t="t" r="r" b="b"/>
            <a:pathLst>
              <a:path w="6031230" h="5801359">
                <a:moveTo>
                  <a:pt x="0" y="0"/>
                </a:moveTo>
                <a:lnTo>
                  <a:pt x="6031230" y="0"/>
                </a:lnTo>
                <a:lnTo>
                  <a:pt x="6031230" y="5801108"/>
                </a:lnTo>
                <a:lnTo>
                  <a:pt x="0" y="5801108"/>
                </a:lnTo>
                <a:lnTo>
                  <a:pt x="0" y="0"/>
                </a:lnTo>
                <a:close/>
              </a:path>
            </a:pathLst>
          </a:custGeom>
          <a:ln w="5817">
            <a:solidFill>
              <a:srgbClr val="376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63156" y="5334731"/>
            <a:ext cx="5970905" cy="5368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178435" indent="-262255">
              <a:lnSpc>
                <a:spcPct val="101800"/>
              </a:lnSpc>
            </a:pPr>
            <a:r>
              <a:rPr sz="1700" spc="-1080" dirty="0">
                <a:latin typeface="Al Bayan"/>
                <a:cs typeface="Al Bayan"/>
              </a:rPr>
              <a:t>Ø </a:t>
            </a:r>
            <a:r>
              <a:rPr sz="1700" spc="-114" dirty="0">
                <a:latin typeface="Al Bayan"/>
                <a:cs typeface="Al Bayan"/>
              </a:rPr>
              <a:t> </a:t>
            </a:r>
            <a:r>
              <a:rPr sz="1700" spc="-254" dirty="0">
                <a:latin typeface="American Typewriter"/>
                <a:cs typeface="American Typewriter"/>
              </a:rPr>
              <a:t>B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60" dirty="0">
                <a:latin typeface="American Typewriter"/>
                <a:cs typeface="American Typewriter"/>
              </a:rPr>
              <a:t>uc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80" dirty="0">
                <a:latin typeface="American Typewriter"/>
                <a:cs typeface="American Typewriter"/>
              </a:rPr>
              <a:t>(</a:t>
            </a:r>
            <a:r>
              <a:rPr sz="1700" spc="-260" dirty="0">
                <a:latin typeface="American Typewriter"/>
                <a:cs typeface="American Typewriter"/>
              </a:rPr>
              <a:t>1998</a:t>
            </a:r>
            <a:r>
              <a:rPr sz="1700" spc="-185" dirty="0">
                <a:latin typeface="American Typewriter"/>
                <a:cs typeface="American Typewriter"/>
              </a:rPr>
              <a:t>)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0" dirty="0">
                <a:latin typeface="American Typewriter"/>
                <a:cs typeface="American Typewriter"/>
              </a:rPr>
              <a:t>di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175" dirty="0">
                <a:latin typeface="American Typewriter"/>
                <a:cs typeface="American Typewriter"/>
              </a:rPr>
              <a:t>us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li</a:t>
            </a:r>
            <a:r>
              <a:rPr sz="1700" spc="-275" dirty="0">
                <a:latin typeface="American Typewriter"/>
                <a:cs typeface="American Typewriter"/>
              </a:rPr>
              <a:t>v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80" dirty="0">
                <a:latin typeface="American Typewriter"/>
                <a:cs typeface="American Typewriter"/>
              </a:rPr>
              <a:t>e</a:t>
            </a:r>
            <a:r>
              <a:rPr sz="1700" spc="-360" dirty="0">
                <a:latin typeface="American Typewriter"/>
                <a:cs typeface="American Typewriter"/>
              </a:rPr>
              <a:t>x</a:t>
            </a:r>
            <a:r>
              <a:rPr sz="1700" spc="-90" dirty="0">
                <a:latin typeface="American Typewriter"/>
                <a:cs typeface="American Typewriter"/>
              </a:rPr>
              <a:t>pe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75" dirty="0">
                <a:latin typeface="American Typewriter"/>
                <a:cs typeface="American Typewriter"/>
              </a:rPr>
              <a:t>nc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85" dirty="0">
                <a:latin typeface="American Typewriter"/>
                <a:cs typeface="American Typewriter"/>
              </a:rPr>
              <a:t>D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60" dirty="0">
                <a:latin typeface="American Typewriter"/>
                <a:cs typeface="American Typewriter"/>
              </a:rPr>
              <a:t>a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25" dirty="0">
                <a:latin typeface="American Typewriter"/>
                <a:cs typeface="American Typewriter"/>
              </a:rPr>
              <a:t>nd </a:t>
            </a:r>
            <a:r>
              <a:rPr sz="1700" spc="-120" dirty="0">
                <a:latin typeface="American Typewriter"/>
                <a:cs typeface="American Typewriter"/>
              </a:rPr>
              <a:t>n</a:t>
            </a:r>
            <a:r>
              <a:rPr sz="1700" spc="-100" dirty="0">
                <a:latin typeface="American Typewriter"/>
                <a:cs typeface="American Typewriter"/>
              </a:rPr>
              <a:t>o</a:t>
            </a:r>
            <a:r>
              <a:rPr sz="1700" spc="-200" dirty="0">
                <a:latin typeface="American Typewriter"/>
                <a:cs typeface="American Typewriter"/>
              </a:rPr>
              <a:t>n</a:t>
            </a:r>
            <a:r>
              <a:rPr sz="1700" spc="-790" dirty="0">
                <a:latin typeface="American Typewriter"/>
                <a:cs typeface="American Typewriter"/>
              </a:rPr>
              <a:t>-­‐</a:t>
            </a:r>
            <a:r>
              <a:rPr sz="1700" spc="-185" dirty="0">
                <a:latin typeface="American Typewriter"/>
                <a:cs typeface="American Typewriter"/>
              </a:rPr>
              <a:t>D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60" dirty="0">
                <a:latin typeface="American Typewriter"/>
                <a:cs typeface="American Typewriter"/>
              </a:rPr>
              <a:t>a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54" dirty="0">
                <a:latin typeface="American Typewriter"/>
                <a:cs typeface="American Typewriter"/>
              </a:rPr>
              <a:t>B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295" dirty="0">
                <a:latin typeface="American Typewriter"/>
                <a:cs typeface="American Typewriter"/>
              </a:rPr>
              <a:t>k</a:t>
            </a:r>
            <a:r>
              <a:rPr sz="1700" spc="-75" dirty="0">
                <a:latin typeface="American Typewriter"/>
                <a:cs typeface="American Typewriter"/>
              </a:rPr>
              <a:t>/</a:t>
            </a:r>
            <a:r>
              <a:rPr sz="1700" spc="-305" dirty="0">
                <a:latin typeface="American Typewriter"/>
                <a:cs typeface="American Typewriter"/>
              </a:rPr>
              <a:t>A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130" dirty="0">
                <a:latin typeface="American Typewriter"/>
                <a:cs typeface="American Typewriter"/>
              </a:rPr>
              <a:t>an </a:t>
            </a:r>
            <a:r>
              <a:rPr sz="1700" spc="-305" dirty="0">
                <a:latin typeface="American Typewriter"/>
                <a:cs typeface="American Typewriter"/>
              </a:rPr>
              <a:t>A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130" dirty="0">
                <a:latin typeface="American Typewriter"/>
                <a:cs typeface="American Typewriter"/>
              </a:rPr>
              <a:t>an </a:t>
            </a:r>
            <a:r>
              <a:rPr sz="1700" spc="-90" dirty="0">
                <a:latin typeface="American Typewriter"/>
                <a:cs typeface="American Typewriter"/>
              </a:rPr>
              <a:t>pe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40" dirty="0">
                <a:latin typeface="American Typewriter"/>
                <a:cs typeface="American Typewriter"/>
              </a:rPr>
              <a:t>pl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80" dirty="0">
                <a:latin typeface="American Typewriter"/>
                <a:cs typeface="American Typewriter"/>
              </a:rPr>
              <a:t>h</a:t>
            </a:r>
            <a:r>
              <a:rPr sz="1700" spc="-190" dirty="0">
                <a:latin typeface="American Typewriter"/>
                <a:cs typeface="American Typewriter"/>
              </a:rPr>
              <a:t>a</a:t>
            </a:r>
            <a:r>
              <a:rPr sz="1700" spc="-260" dirty="0">
                <a:latin typeface="American Typewriter"/>
                <a:cs typeface="American Typewriter"/>
              </a:rPr>
              <a:t>v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li</a:t>
            </a:r>
            <a:r>
              <a:rPr sz="1700" spc="-275" dirty="0">
                <a:latin typeface="American Typewriter"/>
                <a:cs typeface="American Typewriter"/>
              </a:rPr>
              <a:t>v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20" dirty="0">
                <a:latin typeface="American Typewriter"/>
                <a:cs typeface="American Typewriter"/>
              </a:rPr>
              <a:t>n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65" dirty="0">
                <a:latin typeface="American Typewriter"/>
                <a:cs typeface="American Typewriter"/>
              </a:rPr>
              <a:t>w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65" dirty="0">
                <a:latin typeface="American Typewriter"/>
                <a:cs typeface="American Typewriter"/>
              </a:rPr>
              <a:t>w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155" dirty="0">
                <a:latin typeface="American Typewriter"/>
                <a:cs typeface="American Typewriter"/>
              </a:rPr>
              <a:t>ds</a:t>
            </a:r>
            <a:r>
              <a:rPr sz="1700" spc="-5" dirty="0">
                <a:latin typeface="American Typewriter"/>
                <a:cs typeface="American Typewriter"/>
              </a:rPr>
              <a:t>: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5" dirty="0">
                <a:latin typeface="American Typewriter"/>
                <a:cs typeface="American Typewriter"/>
              </a:rPr>
              <a:t>o</a:t>
            </a:r>
            <a:r>
              <a:rPr sz="1700" spc="-145" dirty="0">
                <a:latin typeface="American Typewriter"/>
                <a:cs typeface="American Typewriter"/>
              </a:rPr>
              <a:t>w</a:t>
            </a:r>
            <a:r>
              <a:rPr sz="1700" spc="-120" dirty="0">
                <a:latin typeface="American Typewriter"/>
                <a:cs typeface="American Typewriter"/>
              </a:rPr>
              <a:t>n </a:t>
            </a:r>
            <a:r>
              <a:rPr sz="1700" spc="-254" dirty="0">
                <a:latin typeface="American Typewriter"/>
                <a:cs typeface="American Typewriter"/>
              </a:rPr>
              <a:t>B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295" dirty="0">
                <a:latin typeface="American Typewriter"/>
                <a:cs typeface="American Typewriter"/>
              </a:rPr>
              <a:t>k</a:t>
            </a:r>
            <a:r>
              <a:rPr sz="1700" spc="-75" dirty="0">
                <a:latin typeface="American Typewriter"/>
                <a:cs typeface="American Typewriter"/>
              </a:rPr>
              <a:t>/</a:t>
            </a:r>
            <a:r>
              <a:rPr sz="1700" spc="-305" dirty="0">
                <a:latin typeface="American Typewriter"/>
                <a:cs typeface="American Typewriter"/>
              </a:rPr>
              <a:t>A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130" dirty="0">
                <a:latin typeface="American Typewriter"/>
                <a:cs typeface="American Typewriter"/>
              </a:rPr>
              <a:t>an </a:t>
            </a:r>
            <a:r>
              <a:rPr sz="1700" spc="-305" dirty="0">
                <a:latin typeface="American Typewriter"/>
                <a:cs typeface="American Typewriter"/>
              </a:rPr>
              <a:t>A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130" dirty="0">
                <a:latin typeface="American Typewriter"/>
                <a:cs typeface="American Typewriter"/>
              </a:rPr>
              <a:t>an 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20" dirty="0">
                <a:latin typeface="American Typewriter"/>
                <a:cs typeface="American Typewriter"/>
              </a:rPr>
              <a:t>mm</a:t>
            </a:r>
            <a:r>
              <a:rPr sz="1700" spc="-165" dirty="0">
                <a:latin typeface="American Typewriter"/>
                <a:cs typeface="American Typewriter"/>
              </a:rPr>
              <a:t>uni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260" dirty="0">
                <a:latin typeface="American Typewriter"/>
                <a:cs typeface="American Typewriter"/>
              </a:rPr>
              <a:t>y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4" dirty="0">
                <a:latin typeface="American Typewriter"/>
                <a:cs typeface="American Typewriter"/>
              </a:rPr>
              <a:t>s</a:t>
            </a:r>
            <a:r>
              <a:rPr sz="1700" spc="-135" dirty="0">
                <a:latin typeface="American Typewriter"/>
                <a:cs typeface="American Typewriter"/>
              </a:rPr>
              <a:t>t</a:t>
            </a:r>
            <a:r>
              <a:rPr sz="1700" spc="-180" dirty="0">
                <a:latin typeface="American Typewriter"/>
                <a:cs typeface="American Typewriter"/>
              </a:rPr>
              <a:t>a</a:t>
            </a:r>
            <a:r>
              <a:rPr sz="1700" spc="-260" dirty="0">
                <a:latin typeface="American Typewriter"/>
                <a:cs typeface="American Typewriter"/>
              </a:rPr>
              <a:t>y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5" dirty="0">
                <a:latin typeface="American Typewriter"/>
                <a:cs typeface="American Typewriter"/>
              </a:rPr>
              <a:t>“</a:t>
            </a:r>
            <a:r>
              <a:rPr sz="1700" spc="-170" dirty="0">
                <a:latin typeface="American Typewriter"/>
                <a:cs typeface="American Typewriter"/>
              </a:rPr>
              <a:t>hi</a:t>
            </a:r>
            <a:r>
              <a:rPr sz="1700" spc="-125" dirty="0">
                <a:latin typeface="American Typewriter"/>
                <a:cs typeface="American Typewriter"/>
              </a:rPr>
              <a:t>p</a:t>
            </a:r>
            <a:r>
              <a:rPr sz="1700" spc="-40" dirty="0">
                <a:latin typeface="American Typewriter"/>
                <a:cs typeface="American Typewriter"/>
              </a:rPr>
              <a:t>”</a:t>
            </a:r>
            <a:r>
              <a:rPr sz="1700" spc="-30" dirty="0">
                <a:latin typeface="American Typewriter"/>
                <a:cs typeface="American Typewriter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229" dirty="0">
                <a:latin typeface="American Typewriter"/>
                <a:cs typeface="American Typewriter"/>
              </a:rPr>
              <a:t>u</a:t>
            </a:r>
            <a:r>
              <a:rPr sz="1700" spc="-180" dirty="0">
                <a:latin typeface="American Typewriter"/>
                <a:cs typeface="American Typewriter"/>
              </a:rPr>
              <a:t>r</a:t>
            </a:r>
            <a:r>
              <a:rPr sz="1700" spc="-275" dirty="0">
                <a:latin typeface="American Typewriter"/>
                <a:cs typeface="American Typewriter"/>
              </a:rPr>
              <a:t>r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25" dirty="0">
                <a:latin typeface="American Typewriter"/>
                <a:cs typeface="American Typewriter"/>
              </a:rPr>
              <a:t>nd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55" dirty="0">
                <a:latin typeface="American Typewriter"/>
                <a:cs typeface="American Typewriter"/>
              </a:rPr>
              <a:t>W</a:t>
            </a:r>
            <a:r>
              <a:rPr sz="1700" spc="-170" dirty="0">
                <a:latin typeface="American Typewriter"/>
                <a:cs typeface="American Typewriter"/>
              </a:rPr>
              <a:t>hi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20" dirty="0">
                <a:latin typeface="American Typewriter"/>
                <a:cs typeface="American Typewriter"/>
              </a:rPr>
              <a:t>mm</a:t>
            </a:r>
            <a:r>
              <a:rPr sz="1700" spc="-165" dirty="0">
                <a:latin typeface="American Typewriter"/>
                <a:cs typeface="American Typewriter"/>
              </a:rPr>
              <a:t>uni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260" dirty="0">
                <a:latin typeface="American Typewriter"/>
                <a:cs typeface="American Typewriter"/>
              </a:rPr>
              <a:t>y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05" dirty="0">
                <a:latin typeface="American Typewriter"/>
                <a:cs typeface="American Typewriter"/>
              </a:rPr>
              <a:t>f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95" dirty="0">
                <a:latin typeface="American Typewriter"/>
                <a:cs typeface="American Typewriter"/>
              </a:rPr>
              <a:t>pu</a:t>
            </a:r>
            <a:r>
              <a:rPr sz="1700" spc="-155" dirty="0">
                <a:latin typeface="American Typewriter"/>
                <a:cs typeface="American Typewriter"/>
              </a:rPr>
              <a:t>r</a:t>
            </a:r>
            <a:r>
              <a:rPr sz="1700" spc="-85" dirty="0">
                <a:latin typeface="American Typewriter"/>
                <a:cs typeface="American Typewriter"/>
              </a:rPr>
              <a:t>p</a:t>
            </a:r>
            <a:r>
              <a:rPr sz="1700" spc="-70" dirty="0">
                <a:latin typeface="American Typewriter"/>
                <a:cs typeface="American Typewriter"/>
              </a:rPr>
              <a:t>o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10" dirty="0">
                <a:latin typeface="American Typewriter"/>
                <a:cs typeface="American Typewriter"/>
              </a:rPr>
              <a:t>bi</a:t>
            </a:r>
            <a:r>
              <a:rPr sz="1700" spc="-145" dirty="0">
                <a:latin typeface="American Typewriter"/>
                <a:cs typeface="American Typewriter"/>
              </a:rPr>
              <a:t>li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260" dirty="0">
                <a:latin typeface="American Typewriter"/>
                <a:cs typeface="American Typewriter"/>
              </a:rPr>
              <a:t>y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25" dirty="0">
                <a:latin typeface="American Typewriter"/>
                <a:cs typeface="American Typewriter"/>
              </a:rPr>
              <a:t>nd 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60" dirty="0">
                <a:latin typeface="American Typewriter"/>
                <a:cs typeface="American Typewriter"/>
              </a:rPr>
              <a:t>uc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85" dirty="0">
                <a:latin typeface="American Typewriter"/>
                <a:cs typeface="American Typewriter"/>
              </a:rPr>
              <a:t>ss</a:t>
            </a:r>
            <a:r>
              <a:rPr sz="1700" spc="-30" dirty="0">
                <a:latin typeface="American Typewriter"/>
                <a:cs typeface="American Typewriter"/>
              </a:rPr>
              <a:t>.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endParaRPr sz="1700" dirty="0">
              <a:latin typeface="American Typewriter"/>
              <a:cs typeface="American Typewriter"/>
            </a:endParaRPr>
          </a:p>
          <a:p>
            <a:pPr marL="274320" marR="106045" indent="-262255">
              <a:lnSpc>
                <a:spcPct val="101800"/>
              </a:lnSpc>
              <a:spcBef>
                <a:spcPts val="825"/>
              </a:spcBef>
            </a:pPr>
            <a:r>
              <a:rPr sz="1700" spc="-1080" dirty="0">
                <a:latin typeface="Al Bayan"/>
                <a:cs typeface="Al Bayan"/>
              </a:rPr>
              <a:t>Ø </a:t>
            </a:r>
            <a:r>
              <a:rPr sz="1700" spc="-114" dirty="0">
                <a:latin typeface="Al Bayan"/>
                <a:cs typeface="Al Bayan"/>
              </a:rPr>
              <a:t> </a:t>
            </a:r>
            <a:r>
              <a:rPr sz="1700" spc="-135" dirty="0">
                <a:latin typeface="American Typewriter"/>
                <a:cs typeface="American Typewriter"/>
              </a:rPr>
              <a:t>W</a:t>
            </a:r>
            <a:r>
              <a:rPr sz="1700" spc="-45" dirty="0">
                <a:latin typeface="American Typewriter"/>
                <a:cs typeface="American Typewriter"/>
              </a:rPr>
              <a:t>e</a:t>
            </a:r>
            <a:r>
              <a:rPr sz="1700" spc="-204" dirty="0">
                <a:latin typeface="American Typewriter"/>
                <a:cs typeface="American Typewriter"/>
              </a:rPr>
              <a:t>s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20" dirty="0">
                <a:latin typeface="American Typewriter"/>
                <a:cs typeface="American Typewriter"/>
              </a:rPr>
              <a:t>O</a:t>
            </a:r>
            <a:r>
              <a:rPr sz="1700" spc="-285" dirty="0">
                <a:latin typeface="American Typewriter"/>
                <a:cs typeface="American Typewriter"/>
              </a:rPr>
              <a:t>y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de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20" dirty="0">
                <a:latin typeface="American Typewriter"/>
                <a:cs typeface="American Typewriter"/>
              </a:rPr>
              <a:t>’</a:t>
            </a:r>
            <a:r>
              <a:rPr sz="1700" spc="-180" dirty="0">
                <a:latin typeface="American Typewriter"/>
                <a:cs typeface="American Typewriter"/>
              </a:rPr>
              <a:t>s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254" dirty="0">
                <a:latin typeface="American Typewriter"/>
                <a:cs typeface="American Typewriter"/>
              </a:rPr>
              <a:t>(2</a:t>
            </a:r>
            <a:r>
              <a:rPr sz="1700" spc="-235" dirty="0">
                <a:latin typeface="American Typewriter"/>
                <a:cs typeface="American Typewriter"/>
              </a:rPr>
              <a:t>015</a:t>
            </a:r>
            <a:r>
              <a:rPr sz="1700" spc="-160" dirty="0">
                <a:latin typeface="American Typewriter"/>
                <a:cs typeface="American Typewriter"/>
              </a:rPr>
              <a:t>) </a:t>
            </a:r>
            <a:r>
              <a:rPr sz="1700" spc="-204" dirty="0">
                <a:latin typeface="American Typewriter"/>
                <a:cs typeface="American Typewriter"/>
              </a:rPr>
              <a:t>su</a:t>
            </a:r>
            <a:r>
              <a:rPr sz="1700" spc="-165" dirty="0">
                <a:latin typeface="American Typewriter"/>
                <a:cs typeface="American Typewriter"/>
              </a:rPr>
              <a:t>r</a:t>
            </a:r>
            <a:r>
              <a:rPr sz="1700" spc="-275" dirty="0">
                <a:latin typeface="American Typewriter"/>
                <a:cs typeface="American Typewriter"/>
              </a:rPr>
              <a:t>v</a:t>
            </a:r>
            <a:r>
              <a:rPr sz="1700" spc="-65" dirty="0">
                <a:latin typeface="American Typewriter"/>
                <a:cs typeface="American Typewriter"/>
              </a:rPr>
              <a:t>e</a:t>
            </a:r>
            <a:r>
              <a:rPr sz="1700" spc="-260" dirty="0">
                <a:latin typeface="American Typewriter"/>
                <a:cs typeface="American Typewriter"/>
              </a:rPr>
              <a:t>y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14" dirty="0">
                <a:latin typeface="American Typewriter"/>
                <a:cs typeface="American Typewriter"/>
              </a:rPr>
              <a:t>ho</a:t>
            </a:r>
            <a:r>
              <a:rPr sz="1700" spc="-160" dirty="0">
                <a:latin typeface="American Typewriter"/>
                <a:cs typeface="American Typewriter"/>
              </a:rPr>
              <a:t>w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145" dirty="0">
                <a:latin typeface="American Typewriter"/>
                <a:cs typeface="American Typewriter"/>
              </a:rPr>
              <a:t>th</a:t>
            </a:r>
            <a:r>
              <a:rPr sz="1700" spc="-175" dirty="0">
                <a:latin typeface="American Typewriter"/>
                <a:cs typeface="American Typewriter"/>
              </a:rPr>
              <a:t>a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35" dirty="0">
                <a:latin typeface="American Typewriter"/>
                <a:cs typeface="American Typewriter"/>
              </a:rPr>
              <a:t>445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35" dirty="0">
                <a:latin typeface="American Typewriter"/>
                <a:cs typeface="American Typewriter"/>
              </a:rPr>
              <a:t>662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254" dirty="0">
                <a:latin typeface="American Typewriter"/>
                <a:cs typeface="American Typewriter"/>
              </a:rPr>
              <a:t>B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295" dirty="0">
                <a:latin typeface="American Typewriter"/>
                <a:cs typeface="American Typewriter"/>
              </a:rPr>
              <a:t>k</a:t>
            </a:r>
            <a:r>
              <a:rPr sz="1700" spc="-75" dirty="0">
                <a:latin typeface="American Typewriter"/>
                <a:cs typeface="American Typewriter"/>
              </a:rPr>
              <a:t>/</a:t>
            </a:r>
            <a:r>
              <a:rPr sz="1700" spc="-305" dirty="0">
                <a:latin typeface="American Typewriter"/>
                <a:cs typeface="American Typewriter"/>
              </a:rPr>
              <a:t>A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130" dirty="0">
                <a:latin typeface="American Typewriter"/>
                <a:cs typeface="American Typewriter"/>
              </a:rPr>
              <a:t>an </a:t>
            </a:r>
            <a:r>
              <a:rPr sz="1700" spc="-305" dirty="0">
                <a:latin typeface="American Typewriter"/>
                <a:cs typeface="American Typewriter"/>
              </a:rPr>
              <a:t>A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130" dirty="0">
                <a:latin typeface="American Typewriter"/>
                <a:cs typeface="American Typewriter"/>
              </a:rPr>
              <a:t>an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95" dirty="0">
                <a:latin typeface="American Typewriter"/>
                <a:cs typeface="American Typewriter"/>
              </a:rPr>
              <a:t>r</a:t>
            </a:r>
            <a:r>
              <a:rPr sz="1700" spc="-65" dirty="0">
                <a:latin typeface="American Typewriter"/>
                <a:cs typeface="American Typewriter"/>
              </a:rPr>
              <a:t>e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80" dirty="0">
                <a:latin typeface="American Typewriter"/>
                <a:cs typeface="American Typewriter"/>
              </a:rPr>
              <a:t>r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14" dirty="0">
                <a:latin typeface="American Typewriter"/>
                <a:cs typeface="American Typewriter"/>
              </a:rPr>
              <a:t>f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160" dirty="0">
                <a:latin typeface="American Typewriter"/>
                <a:cs typeface="American Typewriter"/>
              </a:rPr>
              <a:t>ul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229" dirty="0">
                <a:latin typeface="American Typewriter"/>
                <a:cs typeface="American Typewriter"/>
              </a:rPr>
              <a:t>u</a:t>
            </a:r>
            <a:r>
              <a:rPr sz="1700" spc="-215" dirty="0">
                <a:latin typeface="American Typewriter"/>
                <a:cs typeface="American Typewriter"/>
              </a:rPr>
              <a:t>r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95" dirty="0">
                <a:latin typeface="American Typewriter"/>
                <a:cs typeface="American Typewriter"/>
              </a:rPr>
              <a:t>pe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75" dirty="0">
                <a:latin typeface="American Typewriter"/>
                <a:cs typeface="American Typewriter"/>
              </a:rPr>
              <a:t>nc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65" dirty="0">
                <a:latin typeface="American Typewriter"/>
                <a:cs typeface="American Typewriter"/>
              </a:rPr>
              <a:t>w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295" dirty="0">
                <a:latin typeface="American Typewriter"/>
                <a:cs typeface="American Typewriter"/>
              </a:rPr>
              <a:t>k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20" dirty="0">
                <a:latin typeface="American Typewriter"/>
                <a:cs typeface="American Typewriter"/>
              </a:rPr>
              <a:t>n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29" dirty="0">
                <a:latin typeface="American Typewriter"/>
                <a:cs typeface="American Typewriter"/>
              </a:rPr>
              <a:t>I</a:t>
            </a:r>
            <a:r>
              <a:rPr sz="1700" spc="-335" dirty="0">
                <a:latin typeface="American Typewriter"/>
                <a:cs typeface="American Typewriter"/>
              </a:rPr>
              <a:t>E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25" dirty="0">
                <a:latin typeface="American Typewriter"/>
                <a:cs typeface="American Typewriter"/>
              </a:rPr>
              <a:t>nd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45" dirty="0">
                <a:latin typeface="American Typewriter"/>
                <a:cs typeface="American Typewriter"/>
              </a:rPr>
              <a:t>ll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30" dirty="0">
                <a:latin typeface="American Typewriter"/>
                <a:cs typeface="American Typewriter"/>
              </a:rPr>
              <a:t>g</a:t>
            </a:r>
            <a:r>
              <a:rPr sz="1700" spc="-110" dirty="0">
                <a:latin typeface="American Typewriter"/>
                <a:cs typeface="American Typewriter"/>
              </a:rPr>
              <a:t>ue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30" dirty="0">
                <a:latin typeface="American Typewriter"/>
                <a:cs typeface="American Typewriter"/>
              </a:rPr>
              <a:t>.</a:t>
            </a:r>
            <a:endParaRPr sz="1700" dirty="0">
              <a:latin typeface="American Typewriter"/>
              <a:cs typeface="American Typewriter"/>
            </a:endParaRPr>
          </a:p>
          <a:p>
            <a:pPr marL="274320" marR="5080" indent="-262255">
              <a:lnSpc>
                <a:spcPct val="101800"/>
              </a:lnSpc>
              <a:spcBef>
                <a:spcPts val="825"/>
              </a:spcBef>
            </a:pPr>
            <a:r>
              <a:rPr sz="1700" spc="-1080" dirty="0">
                <a:latin typeface="Al Bayan"/>
                <a:cs typeface="Al Bayan"/>
              </a:rPr>
              <a:t>Ø </a:t>
            </a:r>
            <a:r>
              <a:rPr sz="1700" spc="-114" dirty="0">
                <a:latin typeface="Al Bayan"/>
                <a:cs typeface="Al Bayan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Of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35" dirty="0">
                <a:latin typeface="American Typewriter"/>
                <a:cs typeface="American Typewriter"/>
              </a:rPr>
              <a:t>24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75" dirty="0">
                <a:latin typeface="American Typewriter"/>
                <a:cs typeface="American Typewriter"/>
              </a:rPr>
              <a:t>a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70" dirty="0">
                <a:latin typeface="American Typewriter"/>
                <a:cs typeface="American Typewriter"/>
              </a:rPr>
              <a:t>na</a:t>
            </a:r>
            <a:r>
              <a:rPr sz="1700" spc="-145" dirty="0">
                <a:latin typeface="American Typewriter"/>
                <a:cs typeface="American Typewriter"/>
              </a:rPr>
              <a:t>ll</a:t>
            </a:r>
            <a:r>
              <a:rPr sz="1700" spc="-260" dirty="0">
                <a:latin typeface="American Typewriter"/>
                <a:cs typeface="American Typewriter"/>
              </a:rPr>
              <a:t>y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95" dirty="0">
                <a:latin typeface="American Typewriter"/>
                <a:cs typeface="American Typewriter"/>
              </a:rPr>
              <a:t>r</a:t>
            </a:r>
            <a:r>
              <a:rPr sz="1700" spc="-65" dirty="0">
                <a:latin typeface="American Typewriter"/>
                <a:cs typeface="American Typewriter"/>
              </a:rPr>
              <a:t>e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80" dirty="0">
                <a:latin typeface="American Typewriter"/>
                <a:cs typeface="American Typewriter"/>
              </a:rPr>
              <a:t>r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w</a:t>
            </a:r>
            <a:r>
              <a:rPr sz="1700" spc="-120" dirty="0">
                <a:latin typeface="American Typewriter"/>
                <a:cs typeface="American Typewriter"/>
              </a:rPr>
              <a:t>h</a:t>
            </a:r>
            <a:r>
              <a:rPr sz="1700" spc="-100" dirty="0">
                <a:latin typeface="American Typewriter"/>
                <a:cs typeface="American Typewriter"/>
              </a:rPr>
              <a:t>o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95" dirty="0">
                <a:latin typeface="American Typewriter"/>
                <a:cs typeface="American Typewriter"/>
              </a:rPr>
              <a:t>r</a:t>
            </a:r>
            <a:r>
              <a:rPr sz="1700" spc="-65" dirty="0">
                <a:latin typeface="American Typewriter"/>
                <a:cs typeface="American Typewriter"/>
              </a:rPr>
              <a:t>e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260" dirty="0">
                <a:latin typeface="American Typewriter"/>
                <a:cs typeface="American Typewriter"/>
              </a:rPr>
              <a:t>v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90" dirty="0">
                <a:latin typeface="American Typewriter"/>
                <a:cs typeface="American Typewriter"/>
              </a:rPr>
              <a:t>de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29" dirty="0">
                <a:latin typeface="American Typewriter"/>
                <a:cs typeface="American Typewriter"/>
              </a:rPr>
              <a:t>u</a:t>
            </a:r>
            <a:r>
              <a:rPr sz="1700" spc="-204" dirty="0">
                <a:latin typeface="American Typewriter"/>
                <a:cs typeface="American Typewriter"/>
              </a:rPr>
              <a:t>r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th</a:t>
            </a:r>
            <a:r>
              <a:rPr sz="1700" spc="-175" dirty="0">
                <a:latin typeface="American Typewriter"/>
                <a:cs typeface="American Typewriter"/>
              </a:rPr>
              <a:t>a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5" dirty="0">
                <a:latin typeface="American Typewriter"/>
                <a:cs typeface="American Typewriter"/>
              </a:rPr>
              <a:t>t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05" dirty="0">
                <a:latin typeface="American Typewriter"/>
                <a:cs typeface="American Typewriter"/>
              </a:rPr>
              <a:t>ned </a:t>
            </a:r>
            <a:r>
              <a:rPr sz="1700" spc="-254" dirty="0">
                <a:latin typeface="American Typewriter"/>
                <a:cs typeface="American Typewriter"/>
              </a:rPr>
              <a:t>B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295" dirty="0">
                <a:latin typeface="American Typewriter"/>
                <a:cs typeface="American Typewriter"/>
              </a:rPr>
              <a:t>k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305" dirty="0">
                <a:latin typeface="American Typewriter"/>
                <a:cs typeface="American Typewriter"/>
              </a:rPr>
              <a:t>A</a:t>
            </a:r>
            <a:r>
              <a:rPr sz="1700" spc="-285" dirty="0">
                <a:latin typeface="American Typewriter"/>
                <a:cs typeface="American Typewriter"/>
              </a:rPr>
              <a:t>S</a:t>
            </a:r>
            <a:r>
              <a:rPr sz="1700" spc="-365" dirty="0">
                <a:latin typeface="American Typewriter"/>
                <a:cs typeface="American Typewriter"/>
              </a:rPr>
              <a:t>L</a:t>
            </a:r>
            <a:r>
              <a:rPr sz="1700" spc="-40" dirty="0">
                <a:latin typeface="American Typewriter"/>
                <a:cs typeface="American Typewriter"/>
              </a:rPr>
              <a:t>,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35" dirty="0">
                <a:latin typeface="American Typewriter"/>
                <a:cs typeface="American Typewriter"/>
              </a:rPr>
              <a:t>41</a:t>
            </a:r>
            <a:r>
              <a:rPr sz="1700" spc="-145" dirty="0">
                <a:latin typeface="American Typewriter"/>
                <a:cs typeface="American Typewriter"/>
              </a:rPr>
              <a:t>%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w</a:t>
            </a:r>
            <a:r>
              <a:rPr sz="1700" spc="-120" dirty="0">
                <a:latin typeface="American Typewriter"/>
                <a:cs typeface="American Typewriter"/>
              </a:rPr>
              <a:t>h</a:t>
            </a:r>
            <a:r>
              <a:rPr sz="1700" spc="-100" dirty="0">
                <a:latin typeface="American Typewriter"/>
                <a:cs typeface="American Typewriter"/>
              </a:rPr>
              <a:t>o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60" dirty="0">
                <a:latin typeface="American Typewriter"/>
                <a:cs typeface="American Typewriter"/>
              </a:rPr>
              <a:t>w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75" dirty="0">
                <a:latin typeface="American Typewriter"/>
                <a:cs typeface="American Typewriter"/>
              </a:rPr>
              <a:t>r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229" dirty="0">
                <a:latin typeface="American Typewriter"/>
                <a:cs typeface="American Typewriter"/>
              </a:rPr>
              <a:t>I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95" dirty="0">
                <a:latin typeface="American Typewriter"/>
                <a:cs typeface="American Typewriter"/>
              </a:rPr>
              <a:t>r</a:t>
            </a:r>
            <a:r>
              <a:rPr sz="1700" spc="-65" dirty="0">
                <a:latin typeface="American Typewriter"/>
                <a:cs typeface="American Typewriter"/>
              </a:rPr>
              <a:t>e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80" dirty="0">
                <a:latin typeface="American Typewriter"/>
                <a:cs typeface="American Typewriter"/>
              </a:rPr>
              <a:t>r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75" dirty="0">
                <a:latin typeface="American Typewriter"/>
                <a:cs typeface="American Typewriter"/>
              </a:rPr>
              <a:t>C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405" dirty="0">
                <a:latin typeface="American Typewriter"/>
                <a:cs typeface="American Typewriter"/>
              </a:rPr>
              <a:t>r</a:t>
            </a:r>
            <a:r>
              <a:rPr sz="1700" spc="-40" dirty="0">
                <a:latin typeface="American Typewriter"/>
                <a:cs typeface="American Typewriter"/>
              </a:rPr>
              <a:t>,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70" dirty="0">
                <a:latin typeface="American Typewriter"/>
                <a:cs typeface="American Typewriter"/>
              </a:rPr>
              <a:t>nl</a:t>
            </a:r>
            <a:r>
              <a:rPr sz="1700" spc="-260" dirty="0">
                <a:latin typeface="American Typewriter"/>
                <a:cs typeface="American Typewriter"/>
              </a:rPr>
              <a:t>y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25" dirty="0">
                <a:latin typeface="American Typewriter"/>
                <a:cs typeface="American Typewriter"/>
              </a:rPr>
              <a:t>ne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95" dirty="0">
                <a:latin typeface="American Typewriter"/>
                <a:cs typeface="American Typewriter"/>
              </a:rPr>
              <a:t>r</a:t>
            </a:r>
            <a:r>
              <a:rPr sz="1700" spc="-65" dirty="0">
                <a:latin typeface="American Typewriter"/>
                <a:cs typeface="American Typewriter"/>
              </a:rPr>
              <a:t>e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75" dirty="0">
                <a:latin typeface="American Typewriter"/>
                <a:cs typeface="American Typewriter"/>
              </a:rPr>
              <a:t>us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305" dirty="0">
                <a:latin typeface="American Typewriter"/>
                <a:cs typeface="American Typewriter"/>
              </a:rPr>
              <a:t>A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130" dirty="0">
                <a:latin typeface="American Typewriter"/>
                <a:cs typeface="American Typewriter"/>
              </a:rPr>
              <a:t>an </a:t>
            </a:r>
            <a:r>
              <a:rPr sz="1700" spc="-305" dirty="0">
                <a:latin typeface="American Typewriter"/>
                <a:cs typeface="American Typewriter"/>
              </a:rPr>
              <a:t>A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70" dirty="0">
                <a:latin typeface="American Typewriter"/>
                <a:cs typeface="American Typewriter"/>
              </a:rPr>
              <a:t>c</a:t>
            </a:r>
            <a:r>
              <a:rPr sz="1700" spc="-130" dirty="0">
                <a:latin typeface="American Typewriter"/>
                <a:cs typeface="American Typewriter"/>
              </a:rPr>
              <a:t>an </a:t>
            </a:r>
            <a:r>
              <a:rPr sz="1700" spc="-335" dirty="0">
                <a:latin typeface="American Typewriter"/>
                <a:cs typeface="American Typewriter"/>
              </a:rPr>
              <a:t>E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145" dirty="0">
                <a:latin typeface="American Typewriter"/>
                <a:cs typeface="American Typewriter"/>
              </a:rPr>
              <a:t>li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20" dirty="0">
                <a:latin typeface="American Typewriter"/>
                <a:cs typeface="American Typewriter"/>
              </a:rPr>
              <a:t>h </a:t>
            </a:r>
            <a:r>
              <a:rPr sz="1700" spc="-105" dirty="0">
                <a:latin typeface="American Typewriter"/>
                <a:cs typeface="American Typewriter"/>
              </a:rPr>
              <a:t>f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30" dirty="0">
                <a:latin typeface="American Typewriter"/>
                <a:cs typeface="American Typewriter"/>
              </a:rPr>
              <a:t>an </a:t>
            </a:r>
            <a:r>
              <a:rPr sz="1700" spc="-175" dirty="0">
                <a:latin typeface="American Typewriter"/>
                <a:cs typeface="American Typewriter"/>
              </a:rPr>
              <a:t>u</a:t>
            </a:r>
            <a:r>
              <a:rPr sz="1700" spc="-140" dirty="0">
                <a:latin typeface="American Typewriter"/>
                <a:cs typeface="American Typewriter"/>
              </a:rPr>
              <a:t>t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85" dirty="0">
                <a:latin typeface="American Typewriter"/>
                <a:cs typeface="American Typewriter"/>
              </a:rPr>
              <a:t>r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75" dirty="0">
                <a:latin typeface="American Typewriter"/>
                <a:cs typeface="American Typewriter"/>
              </a:rPr>
              <a:t>nc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20" dirty="0">
                <a:latin typeface="American Typewriter"/>
                <a:cs typeface="American Typewriter"/>
              </a:rPr>
              <a:t>n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95" dirty="0">
                <a:latin typeface="American Typewriter"/>
                <a:cs typeface="American Typewriter"/>
              </a:rPr>
              <a:t>r</a:t>
            </a:r>
            <a:r>
              <a:rPr sz="1700" spc="-65" dirty="0">
                <a:latin typeface="American Typewriter"/>
                <a:cs typeface="American Typewriter"/>
              </a:rPr>
              <a:t>e</a:t>
            </a:r>
            <a:r>
              <a:rPr sz="1700" spc="-135" dirty="0">
                <a:latin typeface="American Typewriter"/>
                <a:cs typeface="American Typewriter"/>
              </a:rPr>
              <a:t>t</a:t>
            </a:r>
            <a:r>
              <a:rPr sz="1700" spc="-165" dirty="0">
                <a:latin typeface="American Typewriter"/>
                <a:cs typeface="American Typewriter"/>
              </a:rPr>
              <a:t>a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20" dirty="0">
                <a:latin typeface="American Typewriter"/>
                <a:cs typeface="American Typewriter"/>
              </a:rPr>
              <a:t>n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85" dirty="0">
                <a:latin typeface="American Typewriter"/>
                <a:cs typeface="American Typewriter"/>
              </a:rPr>
              <a:t>t</a:t>
            </a:r>
            <a:r>
              <a:rPr sz="1700" spc="-120" dirty="0">
                <a:latin typeface="American Typewriter"/>
                <a:cs typeface="American Typewriter"/>
              </a:rPr>
              <a:t>e</a:t>
            </a:r>
            <a:r>
              <a:rPr sz="1700" spc="-355" dirty="0">
                <a:latin typeface="American Typewriter"/>
                <a:cs typeface="American Typewriter"/>
              </a:rPr>
              <a:t>x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80" dirty="0">
                <a:latin typeface="American Typewriter"/>
                <a:cs typeface="American Typewriter"/>
              </a:rPr>
              <a:t>(</a:t>
            </a:r>
            <a:r>
              <a:rPr sz="1700" spc="-285" dirty="0">
                <a:latin typeface="American Typewriter"/>
                <a:cs typeface="American Typewriter"/>
              </a:rPr>
              <a:t>S</a:t>
            </a:r>
            <a:r>
              <a:rPr sz="1700" spc="-170" dirty="0">
                <a:latin typeface="American Typewriter"/>
                <a:cs typeface="American Typewriter"/>
              </a:rPr>
              <a:t>ha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50" dirty="0">
                <a:latin typeface="American Typewriter"/>
                <a:cs typeface="American Typewriter"/>
              </a:rPr>
              <a:t>b</a:t>
            </a:r>
            <a:r>
              <a:rPr sz="1700" spc="-40" dirty="0">
                <a:latin typeface="American Typewriter"/>
                <a:cs typeface="American Typewriter"/>
              </a:rPr>
              <a:t>o</a:t>
            </a:r>
            <a:r>
              <a:rPr sz="1700" spc="-229" dirty="0">
                <a:latin typeface="American Typewriter"/>
                <a:cs typeface="American Typewriter"/>
              </a:rPr>
              <a:t>u</a:t>
            </a:r>
            <a:r>
              <a:rPr sz="1700" spc="-204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g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05" dirty="0">
                <a:latin typeface="American Typewriter"/>
                <a:cs typeface="American Typewriter"/>
              </a:rPr>
              <a:t>r</a:t>
            </a:r>
            <a:r>
              <a:rPr sz="1700" spc="-40" dirty="0">
                <a:latin typeface="American Typewriter"/>
                <a:cs typeface="American Typewriter"/>
              </a:rPr>
              <a:t>,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35" dirty="0">
                <a:latin typeface="American Typewriter"/>
                <a:cs typeface="American Typewriter"/>
              </a:rPr>
              <a:t>2015</a:t>
            </a:r>
            <a:r>
              <a:rPr sz="1700" spc="-280" dirty="0">
                <a:latin typeface="American Typewriter"/>
                <a:cs typeface="American Typewriter"/>
              </a:rPr>
              <a:t>)</a:t>
            </a:r>
            <a:r>
              <a:rPr sz="1700" spc="-30" dirty="0">
                <a:latin typeface="American Typewriter"/>
                <a:cs typeface="American Typewriter"/>
              </a:rPr>
              <a:t>.</a:t>
            </a:r>
            <a:endParaRPr sz="1700" dirty="0">
              <a:latin typeface="American Typewriter"/>
              <a:cs typeface="American Typewriter"/>
            </a:endParaRPr>
          </a:p>
          <a:p>
            <a:pPr marL="274320" marR="150495" indent="-262255">
              <a:lnSpc>
                <a:spcPct val="101800"/>
              </a:lnSpc>
              <a:spcBef>
                <a:spcPts val="825"/>
              </a:spcBef>
            </a:pPr>
            <a:r>
              <a:rPr sz="1700" spc="-1080" dirty="0">
                <a:latin typeface="Al Bayan"/>
                <a:cs typeface="Al Bayan"/>
              </a:rPr>
              <a:t>Ø </a:t>
            </a:r>
            <a:r>
              <a:rPr sz="1700" spc="-114" dirty="0">
                <a:latin typeface="Al Bayan"/>
                <a:cs typeface="Al Bayan"/>
              </a:rPr>
              <a:t> </a:t>
            </a:r>
            <a:r>
              <a:rPr sz="1700" spc="-195" dirty="0">
                <a:latin typeface="American Typewriter"/>
                <a:cs typeface="American Typewriter"/>
              </a:rPr>
              <a:t>N</a:t>
            </a:r>
            <a:r>
              <a:rPr sz="1700" spc="-165" dirty="0">
                <a:latin typeface="American Typewriter"/>
                <a:cs typeface="American Typewriter"/>
              </a:rPr>
              <a:t>a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70" dirty="0">
                <a:latin typeface="American Typewriter"/>
                <a:cs typeface="American Typewriter"/>
              </a:rPr>
              <a:t>na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29" dirty="0">
                <a:latin typeface="American Typewriter"/>
                <a:cs typeface="American Typewriter"/>
              </a:rPr>
              <a:t>I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95" dirty="0">
                <a:latin typeface="American Typewriter"/>
                <a:cs typeface="American Typewriter"/>
              </a:rPr>
              <a:t>r</a:t>
            </a:r>
            <a:r>
              <a:rPr sz="1700" spc="-65" dirty="0">
                <a:latin typeface="American Typewriter"/>
                <a:cs typeface="American Typewriter"/>
              </a:rPr>
              <a:t>e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360" dirty="0">
                <a:latin typeface="American Typewriter"/>
                <a:cs typeface="American Typewriter"/>
              </a:rPr>
              <a:t>E</a:t>
            </a:r>
            <a:r>
              <a:rPr sz="1700" spc="-160" dirty="0">
                <a:latin typeface="American Typewriter"/>
                <a:cs typeface="American Typewriter"/>
              </a:rPr>
              <a:t>duca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20" dirty="0">
                <a:latin typeface="American Typewriter"/>
                <a:cs typeface="American Typewriter"/>
              </a:rPr>
              <a:t>n </a:t>
            </a:r>
            <a:r>
              <a:rPr sz="1700" spc="-175" dirty="0">
                <a:latin typeface="American Typewriter"/>
                <a:cs typeface="American Typewriter"/>
              </a:rPr>
              <a:t>C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80" dirty="0">
                <a:latin typeface="American Typewriter"/>
                <a:cs typeface="American Typewriter"/>
              </a:rPr>
              <a:t>(</a:t>
            </a:r>
            <a:r>
              <a:rPr sz="1700" spc="-235" dirty="0">
                <a:latin typeface="American Typewriter"/>
                <a:cs typeface="American Typewriter"/>
              </a:rPr>
              <a:t>2016</a:t>
            </a:r>
            <a:r>
              <a:rPr sz="1700" spc="-280" dirty="0">
                <a:latin typeface="American Typewriter"/>
                <a:cs typeface="American Typewriter"/>
              </a:rPr>
              <a:t>)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75" dirty="0">
                <a:latin typeface="American Typewriter"/>
                <a:cs typeface="American Typewriter"/>
              </a:rPr>
              <a:t>r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85" dirty="0">
                <a:latin typeface="American Typewriter"/>
                <a:cs typeface="American Typewriter"/>
              </a:rPr>
              <a:t>p</a:t>
            </a:r>
            <a:r>
              <a:rPr sz="1700" spc="-70" dirty="0">
                <a:latin typeface="American Typewriter"/>
                <a:cs typeface="American Typewriter"/>
              </a:rPr>
              <a:t>o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25" dirty="0">
                <a:latin typeface="American Typewriter"/>
                <a:cs typeface="American Typewriter"/>
              </a:rPr>
              <a:t>“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65" dirty="0">
                <a:latin typeface="American Typewriter"/>
                <a:cs typeface="American Typewriter"/>
              </a:rPr>
              <a:t>e</a:t>
            </a:r>
            <a:r>
              <a:rPr sz="1700" spc="-275" dirty="0">
                <a:latin typeface="American Typewriter"/>
                <a:cs typeface="American Typewriter"/>
              </a:rPr>
              <a:t>v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85" dirty="0">
                <a:latin typeface="American Typewriter"/>
                <a:cs typeface="American Typewriter"/>
              </a:rPr>
              <a:t>r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45" dirty="0">
                <a:latin typeface="American Typewriter"/>
                <a:cs typeface="American Typewriter"/>
              </a:rPr>
              <a:t>l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35" dirty="0">
                <a:latin typeface="American Typewriter"/>
                <a:cs typeface="American Typewriter"/>
              </a:rPr>
              <a:t>[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95" dirty="0">
                <a:latin typeface="American Typewriter"/>
                <a:cs typeface="American Typewriter"/>
              </a:rPr>
              <a:t>r</a:t>
            </a:r>
            <a:r>
              <a:rPr sz="1700" spc="-65" dirty="0">
                <a:latin typeface="American Typewriter"/>
                <a:cs typeface="American Typewriter"/>
              </a:rPr>
              <a:t>e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80" dirty="0">
                <a:latin typeface="American Typewriter"/>
                <a:cs typeface="American Typewriter"/>
              </a:rPr>
              <a:t>r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235" dirty="0">
                <a:latin typeface="American Typewriter"/>
                <a:cs typeface="American Typewriter"/>
              </a:rPr>
              <a:t>]</a:t>
            </a:r>
            <a:r>
              <a:rPr sz="1700" spc="-75" dirty="0">
                <a:latin typeface="American Typewriter"/>
                <a:cs typeface="American Typewriter"/>
              </a:rPr>
              <a:t> de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55" dirty="0">
                <a:latin typeface="American Typewriter"/>
                <a:cs typeface="American Typewriter"/>
              </a:rPr>
              <a:t>be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29" dirty="0">
                <a:latin typeface="American Typewriter"/>
                <a:cs typeface="American Typewriter"/>
              </a:rPr>
              <a:t>I</a:t>
            </a:r>
            <a:r>
              <a:rPr sz="1700" spc="-335" dirty="0">
                <a:latin typeface="American Typewriter"/>
                <a:cs typeface="American Typewriter"/>
              </a:rPr>
              <a:t>E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80" dirty="0">
                <a:latin typeface="American Typewriter"/>
                <a:cs typeface="American Typewriter"/>
              </a:rPr>
              <a:t>e</a:t>
            </a:r>
            <a:r>
              <a:rPr sz="1700" spc="-360" dirty="0">
                <a:latin typeface="American Typewriter"/>
                <a:cs typeface="American Typewriter"/>
              </a:rPr>
              <a:t>x</a:t>
            </a:r>
            <a:r>
              <a:rPr sz="1700" spc="-90" dirty="0">
                <a:latin typeface="American Typewriter"/>
                <a:cs typeface="American Typewriter"/>
              </a:rPr>
              <a:t>pe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75" dirty="0">
                <a:latin typeface="American Typewriter"/>
                <a:cs typeface="American Typewriter"/>
              </a:rPr>
              <a:t>nc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65" dirty="0">
                <a:latin typeface="American Typewriter"/>
                <a:cs typeface="American Typewriter"/>
              </a:rPr>
              <a:t> ‘w</a:t>
            </a:r>
            <a:r>
              <a:rPr sz="1700" spc="-170" dirty="0">
                <a:latin typeface="American Typewriter"/>
                <a:cs typeface="American Typewriter"/>
              </a:rPr>
              <a:t>hi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0" dirty="0">
                <a:latin typeface="American Typewriter"/>
                <a:cs typeface="American Typewriter"/>
              </a:rPr>
              <a:t>,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4" dirty="0">
                <a:latin typeface="American Typewriter"/>
                <a:cs typeface="American Typewriter"/>
              </a:rPr>
              <a:t>s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10" dirty="0">
                <a:latin typeface="American Typewriter"/>
                <a:cs typeface="American Typewriter"/>
              </a:rPr>
              <a:t>ude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55" dirty="0">
                <a:latin typeface="American Typewriter"/>
                <a:cs typeface="American Typewriter"/>
              </a:rPr>
              <a:t>be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35" dirty="0">
                <a:latin typeface="American Typewriter"/>
                <a:cs typeface="American Typewriter"/>
              </a:rPr>
              <a:t>t</a:t>
            </a:r>
            <a:r>
              <a:rPr sz="1700" spc="-150" dirty="0">
                <a:latin typeface="American Typewriter"/>
                <a:cs typeface="American Typewriter"/>
              </a:rPr>
              <a:t>au</a:t>
            </a:r>
            <a:r>
              <a:rPr sz="1700" spc="-130" dirty="0">
                <a:latin typeface="American Typewriter"/>
                <a:cs typeface="American Typewriter"/>
              </a:rPr>
              <a:t>g</a:t>
            </a:r>
            <a:r>
              <a:rPr sz="1700" spc="-215" dirty="0">
                <a:latin typeface="American Typewriter"/>
                <a:cs typeface="American Typewriter"/>
              </a:rPr>
              <a:t>h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50" dirty="0">
                <a:latin typeface="American Typewriter"/>
                <a:cs typeface="American Typewriter"/>
              </a:rPr>
              <a:t>b</a:t>
            </a:r>
            <a:r>
              <a:rPr sz="1700" spc="-40" dirty="0">
                <a:latin typeface="American Typewriter"/>
                <a:cs typeface="American Typewriter"/>
              </a:rPr>
              <a:t>o</a:t>
            </a:r>
            <a:r>
              <a:rPr sz="1700" spc="-145" dirty="0">
                <a:latin typeface="American Typewriter"/>
                <a:cs typeface="American Typewriter"/>
              </a:rPr>
              <a:t>ut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w</a:t>
            </a:r>
            <a:r>
              <a:rPr sz="1700" spc="-170" dirty="0">
                <a:latin typeface="American Typewriter"/>
                <a:cs typeface="American Typewriter"/>
              </a:rPr>
              <a:t>hi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0" dirty="0">
                <a:latin typeface="American Typewriter"/>
                <a:cs typeface="American Typewriter"/>
              </a:rPr>
              <a:t>,</a:t>
            </a:r>
            <a:r>
              <a:rPr sz="1700" spc="-70" dirty="0">
                <a:latin typeface="American Typewriter"/>
                <a:cs typeface="American Typewriter"/>
              </a:rPr>
              <a:t> d</a:t>
            </a:r>
            <a:r>
              <a:rPr sz="1700" spc="-60" dirty="0">
                <a:latin typeface="American Typewriter"/>
                <a:cs typeface="American Typewriter"/>
              </a:rPr>
              <a:t>/</a:t>
            </a:r>
            <a:r>
              <a:rPr sz="1700" spc="-185" dirty="0">
                <a:latin typeface="American Typewriter"/>
                <a:cs typeface="American Typewriter"/>
              </a:rPr>
              <a:t>D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60" dirty="0">
                <a:latin typeface="American Typewriter"/>
                <a:cs typeface="American Typewriter"/>
              </a:rPr>
              <a:t>a</a:t>
            </a:r>
            <a:r>
              <a:rPr sz="1700" spc="-70" dirty="0">
                <a:latin typeface="American Typewriter"/>
                <a:cs typeface="American Typewriter"/>
              </a:rPr>
              <a:t>f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90" dirty="0">
                <a:latin typeface="American Typewriter"/>
                <a:cs typeface="American Typewriter"/>
              </a:rPr>
              <a:t>pe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140" dirty="0">
                <a:latin typeface="American Typewriter"/>
                <a:cs typeface="American Typewriter"/>
              </a:rPr>
              <a:t>pl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75" dirty="0">
                <a:latin typeface="American Typewriter"/>
                <a:cs typeface="American Typewriter"/>
              </a:rPr>
              <a:t>b</a:t>
            </a:r>
            <a:r>
              <a:rPr sz="1700" spc="-260" dirty="0">
                <a:latin typeface="American Typewriter"/>
                <a:cs typeface="American Typewriter"/>
              </a:rPr>
              <a:t>y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w</a:t>
            </a:r>
            <a:r>
              <a:rPr sz="1700" spc="-170" dirty="0">
                <a:latin typeface="American Typewriter"/>
                <a:cs typeface="American Typewriter"/>
              </a:rPr>
              <a:t>hi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0" dirty="0">
                <a:latin typeface="American Typewriter"/>
                <a:cs typeface="American Typewriter"/>
              </a:rPr>
              <a:t>,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60" dirty="0">
                <a:latin typeface="American Typewriter"/>
                <a:cs typeface="American Typewriter"/>
              </a:rPr>
              <a:t>uc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80" dirty="0">
                <a:latin typeface="American Typewriter"/>
                <a:cs typeface="American Typewriter"/>
              </a:rPr>
              <a:t>r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65" dirty="0">
                <a:latin typeface="American Typewriter"/>
                <a:cs typeface="American Typewriter"/>
              </a:rPr>
              <a:t>.</a:t>
            </a:r>
            <a:r>
              <a:rPr sz="1700" spc="-25" dirty="0">
                <a:latin typeface="American Typewriter"/>
                <a:cs typeface="American Typewriter"/>
              </a:rPr>
              <a:t>”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85" dirty="0">
                <a:latin typeface="American Typewriter"/>
                <a:cs typeface="American Typewriter"/>
              </a:rPr>
              <a:t>S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20" dirty="0">
                <a:latin typeface="American Typewriter"/>
                <a:cs typeface="American Typewriter"/>
              </a:rPr>
              <a:t>m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4" dirty="0">
                <a:latin typeface="American Typewriter"/>
                <a:cs typeface="American Typewriter"/>
              </a:rPr>
              <a:t>s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10" dirty="0">
                <a:latin typeface="American Typewriter"/>
                <a:cs typeface="American Typewriter"/>
              </a:rPr>
              <a:t>ude</a:t>
            </a:r>
            <a:r>
              <a:rPr sz="1700" spc="-215" dirty="0">
                <a:latin typeface="American Typewriter"/>
                <a:cs typeface="American Typewriter"/>
              </a:rPr>
              <a:t>n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275" dirty="0">
                <a:latin typeface="American Typewriter"/>
                <a:cs typeface="American Typewriter"/>
              </a:rPr>
              <a:t>r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85" dirty="0">
                <a:latin typeface="American Typewriter"/>
                <a:cs typeface="American Typewriter"/>
              </a:rPr>
              <a:t>p</a:t>
            </a:r>
            <a:r>
              <a:rPr sz="1700" spc="-70" dirty="0">
                <a:latin typeface="American Typewriter"/>
                <a:cs typeface="American Typewriter"/>
              </a:rPr>
              <a:t>o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145" dirty="0">
                <a:latin typeface="American Typewriter"/>
                <a:cs typeface="American Typewriter"/>
              </a:rPr>
              <a:t>th</a:t>
            </a:r>
            <a:r>
              <a:rPr sz="1700" spc="-175" dirty="0">
                <a:latin typeface="American Typewriter"/>
                <a:cs typeface="American Typewriter"/>
              </a:rPr>
              <a:t>a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35" dirty="0">
                <a:latin typeface="American Typewriter"/>
                <a:cs typeface="American Typewriter"/>
              </a:rPr>
              <a:t>h</a:t>
            </a:r>
            <a:r>
              <a:rPr sz="1700" spc="-120" dirty="0">
                <a:latin typeface="American Typewriter"/>
                <a:cs typeface="American Typewriter"/>
              </a:rPr>
              <a:t>e</a:t>
            </a:r>
            <a:r>
              <a:rPr sz="1700" spc="-260" dirty="0">
                <a:latin typeface="American Typewriter"/>
                <a:cs typeface="American Typewriter"/>
              </a:rPr>
              <a:t>y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60" dirty="0">
                <a:latin typeface="American Typewriter"/>
                <a:cs typeface="American Typewriter"/>
              </a:rPr>
              <a:t>w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275" dirty="0">
                <a:latin typeface="American Typewriter"/>
                <a:cs typeface="American Typewriter"/>
              </a:rPr>
              <a:t>r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55" dirty="0">
                <a:latin typeface="American Typewriter"/>
                <a:cs typeface="American Typewriter"/>
              </a:rPr>
              <a:t>c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75" dirty="0">
                <a:latin typeface="American Typewriter"/>
                <a:cs typeface="American Typewriter"/>
              </a:rPr>
              <a:t>z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90" dirty="0">
                <a:latin typeface="American Typewriter"/>
                <a:cs typeface="American Typewriter"/>
              </a:rPr>
              <a:t>d </a:t>
            </a:r>
            <a:r>
              <a:rPr sz="1700" spc="-105" dirty="0">
                <a:latin typeface="American Typewriter"/>
                <a:cs typeface="American Typewriter"/>
              </a:rPr>
              <a:t>f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14" dirty="0">
                <a:latin typeface="American Typewriter"/>
                <a:cs typeface="American Typewriter"/>
              </a:rPr>
              <a:t>t</a:t>
            </a:r>
            <a:r>
              <a:rPr sz="1700" spc="-125" dirty="0">
                <a:latin typeface="American Typewriter"/>
                <a:cs typeface="American Typewriter"/>
              </a:rPr>
              <a:t>he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335" dirty="0">
                <a:latin typeface="American Typewriter"/>
                <a:cs typeface="American Typewriter"/>
              </a:rPr>
              <a:t>E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145" dirty="0">
                <a:latin typeface="American Typewriter"/>
                <a:cs typeface="American Typewriter"/>
              </a:rPr>
              <a:t>li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20" dirty="0">
                <a:latin typeface="American Typewriter"/>
                <a:cs typeface="American Typewriter"/>
              </a:rPr>
              <a:t>h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30" dirty="0">
                <a:latin typeface="American Typewriter"/>
                <a:cs typeface="American Typewriter"/>
              </a:rPr>
              <a:t>nd</a:t>
            </a:r>
            <a:r>
              <a:rPr sz="1700" spc="-110" dirty="0">
                <a:latin typeface="American Typewriter"/>
                <a:cs typeface="American Typewriter"/>
              </a:rPr>
              <a:t>/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0" dirty="0">
                <a:latin typeface="American Typewriter"/>
                <a:cs typeface="American Typewriter"/>
              </a:rPr>
              <a:t> 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30" dirty="0">
                <a:latin typeface="American Typewriter"/>
                <a:cs typeface="American Typewriter"/>
              </a:rPr>
              <a:t>g</a:t>
            </a:r>
            <a:r>
              <a:rPr sz="1700" spc="-170" dirty="0">
                <a:latin typeface="American Typewriter"/>
                <a:cs typeface="American Typewriter"/>
              </a:rPr>
              <a:t>ni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50" dirty="0">
                <a:latin typeface="American Typewriter"/>
                <a:cs typeface="American Typewriter"/>
              </a:rPr>
              <a:t>a</a:t>
            </a:r>
            <a:r>
              <a:rPr sz="1700" spc="-185" dirty="0">
                <a:latin typeface="American Typewriter"/>
                <a:cs typeface="American Typewriter"/>
              </a:rPr>
              <a:t>s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55" dirty="0">
                <a:latin typeface="American Typewriter"/>
                <a:cs typeface="American Typewriter"/>
              </a:rPr>
              <a:t>be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80" dirty="0">
                <a:latin typeface="American Typewriter"/>
                <a:cs typeface="American Typewriter"/>
              </a:rPr>
              <a:t>n</a:t>
            </a:r>
            <a:r>
              <a:rPr sz="1700" spc="-150" dirty="0">
                <a:latin typeface="American Typewriter"/>
                <a:cs typeface="American Typewriter"/>
              </a:rPr>
              <a:t>g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70" dirty="0">
                <a:latin typeface="American Typewriter"/>
                <a:cs typeface="American Typewriter"/>
              </a:rPr>
              <a:t>na</a:t>
            </a:r>
            <a:r>
              <a:rPr sz="1700" spc="-180" dirty="0">
                <a:latin typeface="American Typewriter"/>
                <a:cs typeface="American Typewriter"/>
              </a:rPr>
              <a:t>pp</a:t>
            </a:r>
            <a:r>
              <a:rPr sz="1700" spc="-175" dirty="0">
                <a:latin typeface="American Typewriter"/>
                <a:cs typeface="American Typewriter"/>
              </a:rPr>
              <a:t>r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70" dirty="0">
                <a:latin typeface="American Typewriter"/>
                <a:cs typeface="American Typewriter"/>
              </a:rPr>
              <a:t>r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165" dirty="0">
                <a:latin typeface="American Typewriter"/>
                <a:cs typeface="American Typewriter"/>
              </a:rPr>
              <a:t>a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20" dirty="0">
                <a:latin typeface="American Typewriter"/>
                <a:cs typeface="American Typewriter"/>
              </a:rPr>
              <a:t>o</a:t>
            </a:r>
            <a:r>
              <a:rPr sz="1700" spc="-250" dirty="0">
                <a:latin typeface="American Typewriter"/>
                <a:cs typeface="American Typewriter"/>
              </a:rPr>
              <a:t>r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130" dirty="0">
                <a:latin typeface="American Typewriter"/>
                <a:cs typeface="American Typewriter"/>
              </a:rPr>
              <a:t>t</a:t>
            </a:r>
            <a:r>
              <a:rPr sz="1700" spc="-20" dirty="0">
                <a:latin typeface="American Typewriter"/>
                <a:cs typeface="American Typewriter"/>
              </a:rPr>
              <a:t>oo</a:t>
            </a:r>
            <a:r>
              <a:rPr sz="1700" spc="-45" dirty="0">
                <a:latin typeface="American Typewriter"/>
                <a:cs typeface="American Typewriter"/>
              </a:rPr>
              <a:t> </a:t>
            </a:r>
            <a:r>
              <a:rPr sz="1700" spc="-80" dirty="0">
                <a:latin typeface="American Typewriter"/>
                <a:cs typeface="American Typewriter"/>
              </a:rPr>
              <a:t>e</a:t>
            </a:r>
            <a:r>
              <a:rPr sz="1700" spc="-360" dirty="0">
                <a:latin typeface="American Typewriter"/>
                <a:cs typeface="American Typewriter"/>
              </a:rPr>
              <a:t>x</a:t>
            </a:r>
            <a:r>
              <a:rPr sz="1700" spc="-215" dirty="0">
                <a:latin typeface="American Typewriter"/>
                <a:cs typeface="American Typewriter"/>
              </a:rPr>
              <a:t>p</a:t>
            </a:r>
            <a:r>
              <a:rPr sz="1700" spc="-195" dirty="0">
                <a:latin typeface="American Typewriter"/>
                <a:cs typeface="American Typewriter"/>
              </a:rPr>
              <a:t>r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185" dirty="0">
                <a:latin typeface="American Typewriter"/>
                <a:cs typeface="American Typewriter"/>
              </a:rPr>
              <a:t>ss</a:t>
            </a:r>
            <a:r>
              <a:rPr sz="1700" spc="-145" dirty="0">
                <a:latin typeface="American Typewriter"/>
                <a:cs typeface="American Typewriter"/>
              </a:rPr>
              <a:t>i</a:t>
            </a:r>
            <a:r>
              <a:rPr sz="1700" spc="-275" dirty="0">
                <a:latin typeface="American Typewriter"/>
                <a:cs typeface="American Typewriter"/>
              </a:rPr>
              <a:t>v</a:t>
            </a:r>
            <a:r>
              <a:rPr sz="1700" spc="-55" dirty="0">
                <a:latin typeface="American Typewriter"/>
                <a:cs typeface="American Typewriter"/>
              </a:rPr>
              <a:t>e</a:t>
            </a:r>
            <a:r>
              <a:rPr sz="1700" spc="-30" dirty="0">
                <a:latin typeface="American Typewriter"/>
                <a:cs typeface="American Typewriter"/>
              </a:rPr>
              <a:t>.</a:t>
            </a:r>
            <a:endParaRPr sz="1700" dirty="0">
              <a:latin typeface="American Typewriter"/>
              <a:cs typeface="American Typewrit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58571" y="5224575"/>
            <a:ext cx="197802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290" dirty="0">
                <a:latin typeface="American Typewriter"/>
                <a:cs typeface="American Typewriter"/>
              </a:rPr>
              <a:t>F</a:t>
            </a:r>
            <a:r>
              <a:rPr sz="1100" b="1" spc="-140" dirty="0">
                <a:latin typeface="American Typewriter"/>
                <a:cs typeface="American Typewriter"/>
              </a:rPr>
              <a:t>i</a:t>
            </a:r>
            <a:r>
              <a:rPr sz="1100" b="1" spc="-114" dirty="0">
                <a:latin typeface="American Typewriter"/>
                <a:cs typeface="American Typewriter"/>
              </a:rPr>
              <a:t>gu</a:t>
            </a:r>
            <a:r>
              <a:rPr sz="1100" b="1" spc="-190" dirty="0">
                <a:latin typeface="American Typewriter"/>
                <a:cs typeface="American Typewriter"/>
              </a:rPr>
              <a:t>r</a:t>
            </a:r>
            <a:r>
              <a:rPr sz="1100" b="1" spc="-50" dirty="0">
                <a:latin typeface="American Typewriter"/>
                <a:cs typeface="American Typewriter"/>
              </a:rPr>
              <a:t>e</a:t>
            </a:r>
            <a:r>
              <a:rPr sz="1100" b="1" spc="-35" dirty="0">
                <a:latin typeface="American Typewriter"/>
                <a:cs typeface="American Typewriter"/>
              </a:rPr>
              <a:t> </a:t>
            </a:r>
            <a:r>
              <a:rPr sz="1100" b="1" spc="-175" dirty="0">
                <a:latin typeface="American Typewriter"/>
                <a:cs typeface="American Typewriter"/>
              </a:rPr>
              <a:t>1</a:t>
            </a:r>
            <a:r>
              <a:rPr sz="1100" b="1" spc="-70" dirty="0">
                <a:latin typeface="American Typewriter"/>
                <a:cs typeface="American Typewriter"/>
              </a:rPr>
              <a:t>.</a:t>
            </a:r>
            <a:r>
              <a:rPr sz="1100" b="1" spc="-35" dirty="0">
                <a:latin typeface="American Typewriter"/>
                <a:cs typeface="American Typewriter"/>
              </a:rPr>
              <a:t> </a:t>
            </a:r>
            <a:r>
              <a:rPr sz="1100" spc="-140" dirty="0">
                <a:latin typeface="American Typewriter"/>
                <a:cs typeface="American Typewriter"/>
              </a:rPr>
              <a:t>P</a:t>
            </a:r>
            <a:r>
              <a:rPr sz="1100" spc="-175" dirty="0">
                <a:latin typeface="American Typewriter"/>
                <a:cs typeface="American Typewriter"/>
              </a:rPr>
              <a:t>r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20" dirty="0">
                <a:latin typeface="American Typewriter"/>
                <a:cs typeface="American Typewriter"/>
              </a:rPr>
              <a:t>s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40" dirty="0">
                <a:latin typeface="American Typewriter"/>
                <a:cs typeface="American Typewriter"/>
              </a:rPr>
              <a:t>n</a:t>
            </a:r>
            <a:r>
              <a:rPr sz="1100" spc="-90" dirty="0">
                <a:latin typeface="American Typewriter"/>
                <a:cs typeface="American Typewriter"/>
              </a:rPr>
              <a:t>t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25" dirty="0">
                <a:latin typeface="American Typewriter"/>
                <a:cs typeface="American Typewriter"/>
              </a:rPr>
              <a:t>r</a:t>
            </a:r>
            <a:r>
              <a:rPr sz="1100" spc="-70" dirty="0">
                <a:latin typeface="American Typewriter"/>
                <a:cs typeface="American Typewriter"/>
              </a:rPr>
              <a:t> </a:t>
            </a:r>
            <a:r>
              <a:rPr sz="1100" spc="-215" dirty="0">
                <a:latin typeface="American Typewriter"/>
                <a:cs typeface="American Typewriter"/>
              </a:rPr>
              <a:t>R</a:t>
            </a:r>
            <a:r>
              <a:rPr sz="1100" spc="-100" dirty="0">
                <a:latin typeface="American Typewriter"/>
                <a:cs typeface="American Typewriter"/>
              </a:rPr>
              <a:t>a</a:t>
            </a:r>
            <a:r>
              <a:rPr sz="1100" spc="-110" dirty="0">
                <a:latin typeface="American Typewriter"/>
                <a:cs typeface="American Typewriter"/>
              </a:rPr>
              <a:t>c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25" dirty="0">
                <a:latin typeface="American Typewriter"/>
                <a:cs typeface="American Typewriter"/>
              </a:rPr>
              <a:t>/</a:t>
            </a:r>
            <a:r>
              <a:rPr sz="1100" spc="-225" dirty="0">
                <a:latin typeface="American Typewriter"/>
                <a:cs typeface="American Typewriter"/>
              </a:rPr>
              <a:t>E</a:t>
            </a:r>
            <a:r>
              <a:rPr sz="1100" spc="-80" dirty="0">
                <a:latin typeface="American Typewriter"/>
                <a:cs typeface="American Typewriter"/>
              </a:rPr>
              <a:t>t</a:t>
            </a:r>
            <a:r>
              <a:rPr sz="1100" spc="-130" dirty="0">
                <a:latin typeface="American Typewriter"/>
                <a:cs typeface="American Typewriter"/>
              </a:rPr>
              <a:t>hn</a:t>
            </a:r>
            <a:r>
              <a:rPr sz="1100" spc="-95" dirty="0">
                <a:latin typeface="American Typewriter"/>
                <a:cs typeface="American Typewriter"/>
              </a:rPr>
              <a:t>i</a:t>
            </a:r>
            <a:r>
              <a:rPr sz="1100" spc="-110" dirty="0">
                <a:latin typeface="American Typewriter"/>
                <a:cs typeface="American Typewriter"/>
              </a:rPr>
              <a:t>c</a:t>
            </a:r>
            <a:r>
              <a:rPr sz="1100" spc="-95" dirty="0">
                <a:latin typeface="American Typewriter"/>
                <a:cs typeface="American Typewriter"/>
              </a:rPr>
              <a:t>i</a:t>
            </a:r>
            <a:r>
              <a:rPr sz="1100" spc="-80" dirty="0">
                <a:latin typeface="American Typewriter"/>
                <a:cs typeface="American Typewriter"/>
              </a:rPr>
              <a:t>t</a:t>
            </a:r>
            <a:r>
              <a:rPr sz="1100" spc="-245" dirty="0">
                <a:latin typeface="American Typewriter"/>
                <a:cs typeface="American Typewriter"/>
              </a:rPr>
              <a:t>y</a:t>
            </a:r>
            <a:r>
              <a:rPr sz="1100" spc="-25" dirty="0">
                <a:latin typeface="American Typewriter"/>
                <a:cs typeface="American Typewriter"/>
              </a:rPr>
              <a:t>.</a:t>
            </a:r>
            <a:endParaRPr sz="1100">
              <a:latin typeface="American Typewriter"/>
              <a:cs typeface="American Typewrite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52293" y="12379678"/>
            <a:ext cx="37998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290" dirty="0">
                <a:latin typeface="American Typewriter"/>
                <a:cs typeface="American Typewriter"/>
              </a:rPr>
              <a:t>F</a:t>
            </a:r>
            <a:r>
              <a:rPr sz="1100" b="1" spc="-140" dirty="0">
                <a:latin typeface="American Typewriter"/>
                <a:cs typeface="American Typewriter"/>
              </a:rPr>
              <a:t>i</a:t>
            </a:r>
            <a:r>
              <a:rPr sz="1100" b="1" spc="-114" dirty="0">
                <a:latin typeface="American Typewriter"/>
                <a:cs typeface="American Typewriter"/>
              </a:rPr>
              <a:t>gu</a:t>
            </a:r>
            <a:r>
              <a:rPr sz="1100" b="1" spc="-190" dirty="0">
                <a:latin typeface="American Typewriter"/>
                <a:cs typeface="American Typewriter"/>
              </a:rPr>
              <a:t>r</a:t>
            </a:r>
            <a:r>
              <a:rPr sz="1100" b="1" spc="-50" dirty="0">
                <a:latin typeface="American Typewriter"/>
                <a:cs typeface="American Typewriter"/>
              </a:rPr>
              <a:t>e</a:t>
            </a:r>
            <a:r>
              <a:rPr sz="1100" b="1" spc="-35" dirty="0">
                <a:latin typeface="American Typewriter"/>
                <a:cs typeface="American Typewriter"/>
              </a:rPr>
              <a:t> </a:t>
            </a:r>
            <a:r>
              <a:rPr sz="1100" b="1" spc="-175" dirty="0">
                <a:latin typeface="American Typewriter"/>
                <a:cs typeface="American Typewriter"/>
              </a:rPr>
              <a:t>5</a:t>
            </a:r>
            <a:r>
              <a:rPr sz="1100" b="1" spc="-70" dirty="0">
                <a:latin typeface="American Typewriter"/>
                <a:cs typeface="American Typewriter"/>
              </a:rPr>
              <a:t>.</a:t>
            </a:r>
            <a:r>
              <a:rPr sz="1100" b="1" spc="-35" dirty="0">
                <a:latin typeface="American Typewriter"/>
                <a:cs typeface="American Typewriter"/>
              </a:rPr>
              <a:t> </a:t>
            </a:r>
            <a:r>
              <a:rPr sz="1100" spc="-185" dirty="0">
                <a:latin typeface="American Typewriter"/>
                <a:cs typeface="American Typewriter"/>
              </a:rPr>
              <a:t>V</a:t>
            </a:r>
            <a:r>
              <a:rPr sz="1100" spc="-95" dirty="0">
                <a:latin typeface="American Typewriter"/>
                <a:cs typeface="American Typewriter"/>
              </a:rPr>
              <a:t>i</a:t>
            </a:r>
            <a:r>
              <a:rPr sz="1100" spc="-90" dirty="0">
                <a:latin typeface="American Typewriter"/>
                <a:cs typeface="American Typewriter"/>
              </a:rPr>
              <a:t>d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30" dirty="0">
                <a:latin typeface="American Typewriter"/>
                <a:cs typeface="American Typewriter"/>
              </a:rPr>
              <a:t>o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70" dirty="0">
                <a:latin typeface="American Typewriter"/>
                <a:cs typeface="American Typewriter"/>
              </a:rPr>
              <a:t>T</a:t>
            </a:r>
            <a:r>
              <a:rPr sz="1100" spc="-130" dirty="0">
                <a:latin typeface="American Typewriter"/>
                <a:cs typeface="American Typewriter"/>
              </a:rPr>
              <a:t>h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50" dirty="0">
                <a:latin typeface="American Typewriter"/>
                <a:cs typeface="American Typewriter"/>
              </a:rPr>
              <a:t>m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20" dirty="0">
                <a:latin typeface="American Typewriter"/>
                <a:cs typeface="American Typewriter"/>
              </a:rPr>
              <a:t>s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55" dirty="0">
                <a:latin typeface="American Typewriter"/>
                <a:cs typeface="American Typewriter"/>
              </a:rPr>
              <a:t>&amp;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85" dirty="0">
                <a:latin typeface="American Typewriter"/>
                <a:cs typeface="American Typewriter"/>
              </a:rPr>
              <a:t>H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00" dirty="0">
                <a:latin typeface="American Typewriter"/>
                <a:cs typeface="American Typewriter"/>
              </a:rPr>
              <a:t>a</a:t>
            </a:r>
            <a:r>
              <a:rPr sz="1100" spc="-155" dirty="0">
                <a:latin typeface="American Typewriter"/>
                <a:cs typeface="American Typewriter"/>
              </a:rPr>
              <a:t>r</a:t>
            </a:r>
            <a:r>
              <a:rPr sz="1100" spc="-105" dirty="0">
                <a:latin typeface="American Typewriter"/>
                <a:cs typeface="American Typewriter"/>
              </a:rPr>
              <a:t>i</a:t>
            </a:r>
            <a:r>
              <a:rPr sz="1100" spc="-130" dirty="0">
                <a:latin typeface="American Typewriter"/>
                <a:cs typeface="American Typewriter"/>
              </a:rPr>
              <a:t>n</a:t>
            </a:r>
            <a:r>
              <a:rPr sz="1100" spc="-90" dirty="0">
                <a:latin typeface="American Typewriter"/>
                <a:cs typeface="American Typewriter"/>
              </a:rPr>
              <a:t>g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85" dirty="0">
                <a:latin typeface="American Typewriter"/>
                <a:cs typeface="American Typewriter"/>
              </a:rPr>
              <a:t>S</a:t>
            </a:r>
            <a:r>
              <a:rPr sz="1100" spc="-95" dirty="0">
                <a:latin typeface="American Typewriter"/>
                <a:cs typeface="American Typewriter"/>
              </a:rPr>
              <a:t>t</a:t>
            </a:r>
            <a:r>
              <a:rPr sz="1100" spc="-110" dirty="0">
                <a:latin typeface="American Typewriter"/>
                <a:cs typeface="American Typewriter"/>
              </a:rPr>
              <a:t>a</a:t>
            </a:r>
            <a:r>
              <a:rPr sz="1100" spc="-80" dirty="0">
                <a:latin typeface="American Typewriter"/>
                <a:cs typeface="American Typewriter"/>
              </a:rPr>
              <a:t>t</a:t>
            </a:r>
            <a:r>
              <a:rPr sz="1100" spc="-110" dirty="0">
                <a:latin typeface="American Typewriter"/>
                <a:cs typeface="American Typewriter"/>
              </a:rPr>
              <a:t>u</a:t>
            </a:r>
            <a:r>
              <a:rPr sz="1100" spc="-120" dirty="0">
                <a:latin typeface="American Typewriter"/>
                <a:cs typeface="American Typewriter"/>
              </a:rPr>
              <a:t>s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00" dirty="0">
                <a:latin typeface="American Typewriter"/>
                <a:cs typeface="American Typewriter"/>
              </a:rPr>
              <a:t>a</a:t>
            </a:r>
            <a:r>
              <a:rPr sz="1100" spc="-150" dirty="0">
                <a:latin typeface="American Typewriter"/>
                <a:cs typeface="American Typewriter"/>
              </a:rPr>
              <a:t>m</a:t>
            </a:r>
            <a:r>
              <a:rPr sz="1100" spc="-30" dirty="0">
                <a:latin typeface="American Typewriter"/>
                <a:cs typeface="American Typewriter"/>
              </a:rPr>
              <a:t>o</a:t>
            </a:r>
            <a:r>
              <a:rPr sz="1100" spc="-130" dirty="0">
                <a:latin typeface="American Typewriter"/>
                <a:cs typeface="American Typewriter"/>
              </a:rPr>
              <a:t>n</a:t>
            </a:r>
            <a:r>
              <a:rPr sz="1100" spc="-90" dirty="0">
                <a:latin typeface="American Typewriter"/>
                <a:cs typeface="American Typewriter"/>
              </a:rPr>
              <a:t>g</a:t>
            </a:r>
            <a:r>
              <a:rPr sz="1100" spc="-130" dirty="0">
                <a:latin typeface="American Typewriter"/>
                <a:cs typeface="American Typewriter"/>
              </a:rPr>
              <a:t>s</a:t>
            </a:r>
            <a:r>
              <a:rPr sz="1100" spc="-80" dirty="0">
                <a:latin typeface="American Typewriter"/>
                <a:cs typeface="American Typewriter"/>
              </a:rPr>
              <a:t>t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40" dirty="0">
                <a:latin typeface="American Typewriter"/>
                <a:cs typeface="American Typewriter"/>
              </a:rPr>
              <a:t>P</a:t>
            </a:r>
            <a:r>
              <a:rPr sz="1100" dirty="0">
                <a:latin typeface="American Typewriter"/>
                <a:cs typeface="American Typewriter"/>
              </a:rPr>
              <a:t>O</a:t>
            </a:r>
            <a:r>
              <a:rPr sz="1100" spc="-125" dirty="0">
                <a:latin typeface="American Typewriter"/>
                <a:cs typeface="American Typewriter"/>
              </a:rPr>
              <a:t>C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40" dirty="0">
                <a:latin typeface="American Typewriter"/>
                <a:cs typeface="American Typewriter"/>
              </a:rPr>
              <a:t>P</a:t>
            </a:r>
            <a:r>
              <a:rPr sz="1100" spc="-175" dirty="0">
                <a:latin typeface="American Typewriter"/>
                <a:cs typeface="American Typewriter"/>
              </a:rPr>
              <a:t>r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20" dirty="0">
                <a:latin typeface="American Typewriter"/>
                <a:cs typeface="American Typewriter"/>
              </a:rPr>
              <a:t>s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40" dirty="0">
                <a:latin typeface="American Typewriter"/>
                <a:cs typeface="American Typewriter"/>
              </a:rPr>
              <a:t>n</a:t>
            </a:r>
            <a:r>
              <a:rPr sz="1100" spc="-90" dirty="0">
                <a:latin typeface="American Typewriter"/>
                <a:cs typeface="American Typewriter"/>
              </a:rPr>
              <a:t>t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80" dirty="0">
                <a:latin typeface="American Typewriter"/>
                <a:cs typeface="American Typewriter"/>
              </a:rPr>
              <a:t>r</a:t>
            </a:r>
            <a:r>
              <a:rPr sz="1100" spc="-120" dirty="0">
                <a:latin typeface="American Typewriter"/>
                <a:cs typeface="American Typewriter"/>
              </a:rPr>
              <a:t>s</a:t>
            </a:r>
            <a:r>
              <a:rPr sz="1100" spc="-25" dirty="0">
                <a:latin typeface="American Typewriter"/>
                <a:cs typeface="American Typewriter"/>
              </a:rPr>
              <a:t>.</a:t>
            </a:r>
            <a:endParaRPr sz="1100">
              <a:latin typeface="American Typewriter"/>
              <a:cs typeface="American Typewriter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264968" y="2163982"/>
            <a:ext cx="5544415" cy="29864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59814" y="5444860"/>
            <a:ext cx="5558836" cy="33855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59814" y="9144573"/>
            <a:ext cx="5571760" cy="314126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682278" y="8889385"/>
            <a:ext cx="47523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290" dirty="0">
                <a:latin typeface="American Typewriter"/>
                <a:cs typeface="American Typewriter"/>
              </a:rPr>
              <a:t>F</a:t>
            </a:r>
            <a:r>
              <a:rPr sz="1100" b="1" spc="-140" dirty="0">
                <a:latin typeface="American Typewriter"/>
                <a:cs typeface="American Typewriter"/>
              </a:rPr>
              <a:t>i</a:t>
            </a:r>
            <a:r>
              <a:rPr sz="1100" b="1" spc="-114" dirty="0">
                <a:latin typeface="American Typewriter"/>
                <a:cs typeface="American Typewriter"/>
              </a:rPr>
              <a:t>gu</a:t>
            </a:r>
            <a:r>
              <a:rPr sz="1100" b="1" spc="-190" dirty="0">
                <a:latin typeface="American Typewriter"/>
                <a:cs typeface="American Typewriter"/>
              </a:rPr>
              <a:t>r</a:t>
            </a:r>
            <a:r>
              <a:rPr sz="1100" b="1" spc="-50" dirty="0">
                <a:latin typeface="American Typewriter"/>
                <a:cs typeface="American Typewriter"/>
              </a:rPr>
              <a:t>e</a:t>
            </a:r>
            <a:r>
              <a:rPr sz="1100" b="1" spc="-35" dirty="0">
                <a:latin typeface="American Typewriter"/>
                <a:cs typeface="American Typewriter"/>
              </a:rPr>
              <a:t> </a:t>
            </a:r>
            <a:r>
              <a:rPr sz="1100" b="1" spc="-175" dirty="0">
                <a:latin typeface="American Typewriter"/>
                <a:cs typeface="American Typewriter"/>
              </a:rPr>
              <a:t>4</a:t>
            </a:r>
            <a:r>
              <a:rPr sz="1100" b="1" spc="-70" dirty="0">
                <a:latin typeface="American Typewriter"/>
                <a:cs typeface="American Typewriter"/>
              </a:rPr>
              <a:t>.</a:t>
            </a:r>
            <a:r>
              <a:rPr sz="1100" b="1" spc="-35" dirty="0">
                <a:latin typeface="American Typewriter"/>
                <a:cs typeface="American Typewriter"/>
              </a:rPr>
              <a:t> </a:t>
            </a:r>
            <a:r>
              <a:rPr sz="1100" spc="-185" dirty="0">
                <a:latin typeface="American Typewriter"/>
                <a:cs typeface="American Typewriter"/>
              </a:rPr>
              <a:t>V</a:t>
            </a:r>
            <a:r>
              <a:rPr sz="1100" spc="-95" dirty="0">
                <a:latin typeface="American Typewriter"/>
                <a:cs typeface="American Typewriter"/>
              </a:rPr>
              <a:t>i</a:t>
            </a:r>
            <a:r>
              <a:rPr sz="1100" spc="-90" dirty="0">
                <a:latin typeface="American Typewriter"/>
                <a:cs typeface="American Typewriter"/>
              </a:rPr>
              <a:t>d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30" dirty="0">
                <a:latin typeface="American Typewriter"/>
                <a:cs typeface="American Typewriter"/>
              </a:rPr>
              <a:t>o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70" dirty="0">
                <a:latin typeface="American Typewriter"/>
                <a:cs typeface="American Typewriter"/>
              </a:rPr>
              <a:t>T</a:t>
            </a:r>
            <a:r>
              <a:rPr sz="1100" spc="-130" dirty="0">
                <a:latin typeface="American Typewriter"/>
                <a:cs typeface="American Typewriter"/>
              </a:rPr>
              <a:t>h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50" dirty="0">
                <a:latin typeface="American Typewriter"/>
                <a:cs typeface="American Typewriter"/>
              </a:rPr>
              <a:t>m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20" dirty="0">
                <a:latin typeface="American Typewriter"/>
                <a:cs typeface="American Typewriter"/>
              </a:rPr>
              <a:t>s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55" dirty="0">
                <a:latin typeface="American Typewriter"/>
                <a:cs typeface="American Typewriter"/>
              </a:rPr>
              <a:t>&amp;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85" dirty="0">
                <a:latin typeface="American Typewriter"/>
                <a:cs typeface="American Typewriter"/>
              </a:rPr>
              <a:t>H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00" dirty="0">
                <a:latin typeface="American Typewriter"/>
                <a:cs typeface="American Typewriter"/>
              </a:rPr>
              <a:t>a</a:t>
            </a:r>
            <a:r>
              <a:rPr sz="1100" spc="-155" dirty="0">
                <a:latin typeface="American Typewriter"/>
                <a:cs typeface="American Typewriter"/>
              </a:rPr>
              <a:t>r</a:t>
            </a:r>
            <a:r>
              <a:rPr sz="1100" spc="-105" dirty="0">
                <a:latin typeface="American Typewriter"/>
                <a:cs typeface="American Typewriter"/>
              </a:rPr>
              <a:t>i</a:t>
            </a:r>
            <a:r>
              <a:rPr sz="1100" spc="-130" dirty="0">
                <a:latin typeface="American Typewriter"/>
                <a:cs typeface="American Typewriter"/>
              </a:rPr>
              <a:t>n</a:t>
            </a:r>
            <a:r>
              <a:rPr sz="1100" spc="-90" dirty="0">
                <a:latin typeface="American Typewriter"/>
                <a:cs typeface="American Typewriter"/>
              </a:rPr>
              <a:t>g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85" dirty="0">
                <a:latin typeface="American Typewriter"/>
                <a:cs typeface="American Typewriter"/>
              </a:rPr>
              <a:t>S</a:t>
            </a:r>
            <a:r>
              <a:rPr sz="1100" spc="-95" dirty="0">
                <a:latin typeface="American Typewriter"/>
                <a:cs typeface="American Typewriter"/>
              </a:rPr>
              <a:t>t</a:t>
            </a:r>
            <a:r>
              <a:rPr sz="1100" spc="-110" dirty="0">
                <a:latin typeface="American Typewriter"/>
                <a:cs typeface="American Typewriter"/>
              </a:rPr>
              <a:t>a</a:t>
            </a:r>
            <a:r>
              <a:rPr sz="1100" spc="-80" dirty="0">
                <a:latin typeface="American Typewriter"/>
                <a:cs typeface="American Typewriter"/>
              </a:rPr>
              <a:t>t</a:t>
            </a:r>
            <a:r>
              <a:rPr sz="1100" spc="-110" dirty="0">
                <a:latin typeface="American Typewriter"/>
                <a:cs typeface="American Typewriter"/>
              </a:rPr>
              <a:t>u</a:t>
            </a:r>
            <a:r>
              <a:rPr sz="1100" spc="-120" dirty="0">
                <a:latin typeface="American Typewriter"/>
                <a:cs typeface="American Typewriter"/>
              </a:rPr>
              <a:t>s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00" dirty="0">
                <a:latin typeface="American Typewriter"/>
                <a:cs typeface="American Typewriter"/>
              </a:rPr>
              <a:t>a</a:t>
            </a:r>
            <a:r>
              <a:rPr sz="1100" spc="-150" dirty="0">
                <a:latin typeface="American Typewriter"/>
                <a:cs typeface="American Typewriter"/>
              </a:rPr>
              <a:t>m</a:t>
            </a:r>
            <a:r>
              <a:rPr sz="1100" spc="-30" dirty="0">
                <a:latin typeface="American Typewriter"/>
                <a:cs typeface="American Typewriter"/>
              </a:rPr>
              <a:t>o</a:t>
            </a:r>
            <a:r>
              <a:rPr sz="1100" spc="-130" dirty="0">
                <a:latin typeface="American Typewriter"/>
                <a:cs typeface="American Typewriter"/>
              </a:rPr>
              <a:t>n</a:t>
            </a:r>
            <a:r>
              <a:rPr sz="1100" spc="-90" dirty="0">
                <a:latin typeface="American Typewriter"/>
                <a:cs typeface="American Typewriter"/>
              </a:rPr>
              <a:t>g</a:t>
            </a:r>
            <a:r>
              <a:rPr sz="1100" spc="-130" dirty="0">
                <a:latin typeface="American Typewriter"/>
                <a:cs typeface="American Typewriter"/>
              </a:rPr>
              <a:t>s</a:t>
            </a:r>
            <a:r>
              <a:rPr sz="1100" spc="-80" dirty="0">
                <a:latin typeface="American Typewriter"/>
                <a:cs typeface="American Typewriter"/>
              </a:rPr>
              <a:t>t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55" dirty="0">
                <a:latin typeface="American Typewriter"/>
                <a:cs typeface="American Typewriter"/>
              </a:rPr>
              <a:t>W</a:t>
            </a:r>
            <a:r>
              <a:rPr sz="1100" spc="-130" dirty="0">
                <a:latin typeface="American Typewriter"/>
                <a:cs typeface="American Typewriter"/>
              </a:rPr>
              <a:t>h</a:t>
            </a:r>
            <a:r>
              <a:rPr sz="1100" spc="-95" dirty="0">
                <a:latin typeface="American Typewriter"/>
                <a:cs typeface="American Typewriter"/>
              </a:rPr>
              <a:t>i</a:t>
            </a:r>
            <a:r>
              <a:rPr sz="1100" spc="-90" dirty="0">
                <a:latin typeface="American Typewriter"/>
                <a:cs typeface="American Typewriter"/>
              </a:rPr>
              <a:t>t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25" dirty="0">
                <a:latin typeface="American Typewriter"/>
                <a:cs typeface="American Typewriter"/>
              </a:rPr>
              <a:t>/</a:t>
            </a:r>
            <a:r>
              <a:rPr sz="1100" spc="-55" dirty="0">
                <a:latin typeface="American Typewriter"/>
                <a:cs typeface="American Typewriter"/>
              </a:rPr>
              <a:t>W</a:t>
            </a:r>
            <a:r>
              <a:rPr sz="1100" spc="-130" dirty="0">
                <a:latin typeface="American Typewriter"/>
                <a:cs typeface="American Typewriter"/>
              </a:rPr>
              <a:t>h</a:t>
            </a:r>
            <a:r>
              <a:rPr sz="1100" spc="-95" dirty="0">
                <a:latin typeface="American Typewriter"/>
                <a:cs typeface="American Typewriter"/>
              </a:rPr>
              <a:t>i</a:t>
            </a:r>
            <a:r>
              <a:rPr sz="1100" spc="-90" dirty="0">
                <a:latin typeface="American Typewriter"/>
                <a:cs typeface="American Typewriter"/>
              </a:rPr>
              <a:t>t</a:t>
            </a:r>
            <a:r>
              <a:rPr sz="1100" spc="-35" dirty="0">
                <a:latin typeface="American Typewriter"/>
                <a:cs typeface="American Typewriter"/>
              </a:rPr>
              <a:t>e </a:t>
            </a:r>
            <a:r>
              <a:rPr sz="1100" spc="-160" dirty="0">
                <a:latin typeface="American Typewriter"/>
                <a:cs typeface="American Typewriter"/>
              </a:rPr>
              <a:t>P</a:t>
            </a:r>
            <a:r>
              <a:rPr sz="1100" spc="-100" dirty="0">
                <a:latin typeface="American Typewriter"/>
                <a:cs typeface="American Typewriter"/>
              </a:rPr>
              <a:t>a</a:t>
            </a:r>
            <a:r>
              <a:rPr sz="1100" spc="-120" dirty="0">
                <a:latin typeface="American Typewriter"/>
                <a:cs typeface="American Typewriter"/>
              </a:rPr>
              <a:t>ss</a:t>
            </a:r>
            <a:r>
              <a:rPr sz="1100" spc="-95" dirty="0">
                <a:latin typeface="American Typewriter"/>
                <a:cs typeface="American Typewriter"/>
              </a:rPr>
              <a:t>i</a:t>
            </a:r>
            <a:r>
              <a:rPr sz="1100" spc="-130" dirty="0">
                <a:latin typeface="American Typewriter"/>
                <a:cs typeface="American Typewriter"/>
              </a:rPr>
              <a:t>n</a:t>
            </a:r>
            <a:r>
              <a:rPr sz="1100" spc="-90" dirty="0">
                <a:latin typeface="American Typewriter"/>
                <a:cs typeface="American Typewriter"/>
              </a:rPr>
              <a:t>g</a:t>
            </a:r>
            <a:r>
              <a:rPr sz="1100" spc="-35" dirty="0">
                <a:latin typeface="American Typewriter"/>
                <a:cs typeface="American Typewriter"/>
              </a:rPr>
              <a:t> </a:t>
            </a:r>
            <a:r>
              <a:rPr sz="1100" spc="-140" dirty="0">
                <a:latin typeface="American Typewriter"/>
                <a:cs typeface="American Typewriter"/>
              </a:rPr>
              <a:t>P</a:t>
            </a:r>
            <a:r>
              <a:rPr sz="1100" spc="-175" dirty="0">
                <a:latin typeface="American Typewriter"/>
                <a:cs typeface="American Typewriter"/>
              </a:rPr>
              <a:t>r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20" dirty="0">
                <a:latin typeface="American Typewriter"/>
                <a:cs typeface="American Typewriter"/>
              </a:rPr>
              <a:t>s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40" dirty="0">
                <a:latin typeface="American Typewriter"/>
                <a:cs typeface="American Typewriter"/>
              </a:rPr>
              <a:t>n</a:t>
            </a:r>
            <a:r>
              <a:rPr sz="1100" spc="-90" dirty="0">
                <a:latin typeface="American Typewriter"/>
                <a:cs typeface="American Typewriter"/>
              </a:rPr>
              <a:t>t</a:t>
            </a:r>
            <a:r>
              <a:rPr sz="1100" spc="-35" dirty="0">
                <a:latin typeface="American Typewriter"/>
                <a:cs typeface="American Typewriter"/>
              </a:rPr>
              <a:t>e</a:t>
            </a:r>
            <a:r>
              <a:rPr sz="1100" spc="-180" dirty="0">
                <a:latin typeface="American Typewriter"/>
                <a:cs typeface="American Typewriter"/>
              </a:rPr>
              <a:t>r</a:t>
            </a:r>
            <a:r>
              <a:rPr sz="1100" spc="-120" dirty="0">
                <a:latin typeface="American Typewriter"/>
                <a:cs typeface="American Typewriter"/>
              </a:rPr>
              <a:t>s</a:t>
            </a:r>
            <a:r>
              <a:rPr sz="1100" spc="-25" dirty="0">
                <a:latin typeface="American Typewriter"/>
                <a:cs typeface="American Typewriter"/>
              </a:rPr>
              <a:t>.</a:t>
            </a:r>
            <a:endParaRPr sz="1100">
              <a:latin typeface="American Typewriter"/>
              <a:cs typeface="American Typewriter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500702"/>
              </p:ext>
            </p:extLst>
          </p:nvPr>
        </p:nvGraphicFramePr>
        <p:xfrm>
          <a:off x="13310346" y="1825625"/>
          <a:ext cx="6160370" cy="11245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0565"/>
                <a:gridCol w="69805"/>
              </a:tblGrid>
              <a:tr h="304108">
                <a:tc>
                  <a:txBody>
                    <a:bodyPr/>
                    <a:lstStyle/>
                    <a:p>
                      <a:pPr marL="193675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2000" b="1" spc="-5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b="1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nd</a:t>
                      </a:r>
                      <a:r>
                        <a:rPr sz="2000" b="1" spc="-5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2000" b="1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ng</a:t>
                      </a:r>
                      <a:r>
                        <a:rPr sz="2000" b="1" spc="-5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2000" b="1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&amp;</a:t>
                      </a:r>
                      <a:r>
                        <a:rPr sz="2000" b="1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Disc</a:t>
                      </a:r>
                      <a:r>
                        <a:rPr sz="2000" b="1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2000" b="1" spc="-5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ssio</a:t>
                      </a:r>
                      <a:r>
                        <a:rPr sz="2000" b="1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n</a:t>
                      </a:r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385D8A"/>
                      </a:solidFill>
                      <a:prstDash val="solid"/>
                    </a:lnL>
                    <a:lnR w="5817">
                      <a:solidFill>
                        <a:srgbClr val="385D8A"/>
                      </a:solidFill>
                      <a:prstDash val="solid"/>
                    </a:lnR>
                    <a:lnT w="5817">
                      <a:solidFill>
                        <a:srgbClr val="385D8A"/>
                      </a:solidFill>
                      <a:prstDash val="solid"/>
                    </a:lnT>
                    <a:lnB w="5817">
                      <a:solidFill>
                        <a:srgbClr val="385D8A"/>
                      </a:solidFill>
                      <a:prstDash val="soli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385D8A"/>
                      </a:solidFill>
                      <a:prstDash val="solid"/>
                    </a:lnL>
                  </a:tcPr>
                </a:tc>
              </a:tr>
              <a:tr h="6390842">
                <a:tc>
                  <a:txBody>
                    <a:bodyPr/>
                    <a:lstStyle/>
                    <a:p>
                      <a:pPr marL="339090" marR="280035" indent="-262255">
                        <a:lnSpc>
                          <a:spcPct val="101800"/>
                        </a:lnSpc>
                      </a:pPr>
                      <a:r>
                        <a:rPr sz="1700" baseline="0" dirty="0">
                          <a:latin typeface="Al Bayan"/>
                          <a:cs typeface="Al Bayan"/>
                        </a:rPr>
                        <a:t>Ø </a:t>
                      </a:r>
                      <a:r>
                        <a:rPr sz="1700" spc="-114" baseline="0" dirty="0">
                          <a:latin typeface="Al Bayan"/>
                          <a:cs typeface="Al Bayan"/>
                        </a:rPr>
                        <a:t> 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Fi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gure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 1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sho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 the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jor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it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p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ese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 (75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%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) 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 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hi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/W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hi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 </a:t>
                      </a:r>
                      <a:r>
                        <a:rPr sz="1700" spc="-4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assin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g.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the P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OC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up the la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up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as Black (12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%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)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35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llo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ed </a:t>
                      </a:r>
                      <a:r>
                        <a:rPr sz="1700" spc="-10" baseline="0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Asian</a:t>
                      </a:r>
                      <a:r>
                        <a:rPr sz="1700" spc="-60" baseline="0" dirty="0">
                          <a:latin typeface="American Typewriter"/>
                          <a:cs typeface="American Typewriter"/>
                        </a:rPr>
                        <a:t>/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Asian A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an (7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%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)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,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Hispanic and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/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x</a:t>
                      </a:r>
                      <a:r>
                        <a:rPr sz="1700" spc="-3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(4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%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)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and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iddle </a:t>
                      </a:r>
                      <a:r>
                        <a:rPr sz="1700" spc="-3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/Nor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th A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fr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an (2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%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)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. </a:t>
                      </a:r>
                    </a:p>
                    <a:p>
                      <a:pPr marL="339090" marR="335915" indent="-262255">
                        <a:lnSpc>
                          <a:spcPct val="101800"/>
                        </a:lnSpc>
                        <a:spcBef>
                          <a:spcPts val="550"/>
                        </a:spcBef>
                      </a:pPr>
                      <a:r>
                        <a:rPr sz="1700" baseline="0" dirty="0">
                          <a:latin typeface="Al Bayan"/>
                          <a:cs typeface="Al Bayan"/>
                        </a:rPr>
                        <a:t>Ø </a:t>
                      </a:r>
                      <a:r>
                        <a:rPr sz="1700" spc="-114" baseline="0" dirty="0">
                          <a:latin typeface="Al Bayan"/>
                          <a:cs typeface="Al Bayan"/>
                        </a:rPr>
                        <a:t> 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Fi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gure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 5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sho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 lo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nu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be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hea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in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P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OC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(3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;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4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%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)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ese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 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ep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ese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ed in the se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ies in li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ed the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(2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;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15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%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)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pa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ed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the hea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in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hi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/W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hi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 </a:t>
                      </a:r>
                      <a:r>
                        <a:rPr sz="1700" spc="-4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assin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(22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;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30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%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) 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ep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ese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ed in all 12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ut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13 (92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%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) the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 as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seen in 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Fi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gure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 4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. </a:t>
                      </a:r>
                    </a:p>
                    <a:p>
                      <a:pPr marL="339090" marR="307975" indent="-262255">
                        <a:lnSpc>
                          <a:spcPct val="101800"/>
                        </a:lnSpc>
                        <a:spcBef>
                          <a:spcPts val="550"/>
                        </a:spcBef>
                      </a:pPr>
                      <a:r>
                        <a:rPr sz="1700" baseline="0" dirty="0">
                          <a:latin typeface="Al Bayan"/>
                          <a:cs typeface="Al Bayan"/>
                        </a:rPr>
                        <a:t>Ø </a:t>
                      </a:r>
                      <a:r>
                        <a:rPr sz="1700" spc="-114" baseline="0" dirty="0">
                          <a:latin typeface="Al Bayan"/>
                          <a:cs typeface="Al Bayan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P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OC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mo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 li</a:t>
                      </a:r>
                      <a:r>
                        <a:rPr sz="1700" spc="-65" baseline="0" dirty="0">
                          <a:latin typeface="American Typewriter"/>
                          <a:cs typeface="American Typewriter"/>
                        </a:rPr>
                        <a:t>k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el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h</a:t>
                      </a:r>
                      <a:r>
                        <a:rPr sz="1700" spc="-3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 dual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ide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the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pai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ed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ith 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Ra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ci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a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l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/</a:t>
                      </a:r>
                      <a:r>
                        <a:rPr sz="1700" i="1" spc="-25" baseline="0" dirty="0">
                          <a:latin typeface="Athelas"/>
                          <a:cs typeface="Athelas"/>
                        </a:rPr>
                        <a:t>E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t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hn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ic H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er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i</a:t>
                      </a:r>
                      <a:r>
                        <a:rPr sz="1700" i="1" spc="-25" baseline="0" dirty="0">
                          <a:latin typeface="Athelas"/>
                          <a:cs typeface="Athelas"/>
                        </a:rPr>
                        <a:t>t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age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and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 E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xper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i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en</a:t>
                      </a:r>
                      <a:r>
                        <a:rPr sz="1700" i="1" spc="-15" baseline="0" dirty="0">
                          <a:latin typeface="Athelas"/>
                          <a:cs typeface="Athelas"/>
                        </a:rPr>
                        <a:t>c</a:t>
                      </a:r>
                      <a:r>
                        <a:rPr sz="1700" i="1" baseline="0" dirty="0">
                          <a:latin typeface="Athelas"/>
                          <a:cs typeface="Athelas"/>
                        </a:rPr>
                        <a:t>e</a:t>
                      </a:r>
                      <a:r>
                        <a:rPr sz="1700" i="1" spc="-5" baseline="0" dirty="0">
                          <a:latin typeface="Athelas"/>
                          <a:cs typeface="Athelas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hich hi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hli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h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ts the i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ance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ad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10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tin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a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ulticultu</a:t>
                      </a:r>
                      <a:r>
                        <a:rPr sz="1700" spc="-3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al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tin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del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hich 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og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ni</a:t>
                      </a:r>
                      <a:r>
                        <a:rPr sz="1700" spc="-45" baseline="0" dirty="0">
                          <a:latin typeface="American Typewriter"/>
                          <a:cs typeface="American Typewriter"/>
                        </a:rPr>
                        <a:t>z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 the i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secti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nalit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y 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(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h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35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2007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;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65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edele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2015).</a:t>
                      </a:r>
                      <a:endParaRPr sz="1700" baseline="0" dirty="0">
                        <a:latin typeface="American Typewriter"/>
                        <a:cs typeface="American Typewriter"/>
                      </a:endParaRPr>
                    </a:p>
                    <a:p>
                      <a:pPr marL="339090" marR="302260" indent="-262255">
                        <a:lnSpc>
                          <a:spcPct val="101800"/>
                        </a:lnSpc>
                        <a:spcBef>
                          <a:spcPts val="550"/>
                        </a:spcBef>
                      </a:pPr>
                      <a:r>
                        <a:rPr sz="1700" baseline="0" dirty="0">
                          <a:latin typeface="Al Bayan"/>
                          <a:cs typeface="Al Bayan"/>
                        </a:rPr>
                        <a:t>Ø </a:t>
                      </a:r>
                      <a:r>
                        <a:rPr sz="1700" spc="-114" baseline="0" dirty="0">
                          <a:latin typeface="Al Bayan"/>
                          <a:cs typeface="Al Bayan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No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nl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a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 </a:t>
                      </a:r>
                      <a:r>
                        <a:rPr sz="1700" spc="-45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700" spc="-10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P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OC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ep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ese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ed ac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ss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ide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the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, </a:t>
                      </a:r>
                      <a:r>
                        <a:rPr sz="1700" spc="-10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en less P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OC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discuss p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45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essi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nal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hen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3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ed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ith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W/W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P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1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hea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in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p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ese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.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Co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uld this 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lect the 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alue seen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omm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unities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15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thei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r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apabilities?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Do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 this </a:t>
                      </a:r>
                      <a:r>
                        <a:rPr sz="1700" spc="-3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tinuall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pp</a:t>
                      </a:r>
                      <a:r>
                        <a:rPr sz="17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ess P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OC </a:t>
                      </a:r>
                      <a:r>
                        <a:rPr sz="17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omm</a:t>
                      </a:r>
                      <a:r>
                        <a:rPr sz="1700" spc="-5" baseline="0" dirty="0">
                          <a:latin typeface="American Typewriter"/>
                          <a:cs typeface="American Typewriter"/>
                        </a:rPr>
                        <a:t>unities</a:t>
                      </a:r>
                      <a:r>
                        <a:rPr sz="1700" baseline="0" dirty="0">
                          <a:latin typeface="American Typewriter"/>
                          <a:cs typeface="American Typewriter"/>
                        </a:rPr>
                        <a:t>?</a:t>
                      </a:r>
                    </a:p>
                  </a:txBody>
                  <a:tcPr marL="0" marR="0" marT="0" marB="0">
                    <a:lnL w="5817">
                      <a:solidFill>
                        <a:srgbClr val="376092"/>
                      </a:solidFill>
                      <a:prstDash val="solid"/>
                    </a:lnL>
                    <a:lnR w="5817">
                      <a:solidFill>
                        <a:srgbClr val="376092"/>
                      </a:solidFill>
                      <a:prstDash val="solid"/>
                    </a:lnR>
                    <a:lnT w="5817">
                      <a:solidFill>
                        <a:srgbClr val="385D8A"/>
                      </a:solidFill>
                      <a:prstDash val="solid"/>
                    </a:lnT>
                    <a:lnB w="5817">
                      <a:solidFill>
                        <a:srgbClr val="385D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376092"/>
                      </a:solidFill>
                      <a:prstDash val="solid"/>
                    </a:lnL>
                  </a:tcPr>
                </a:tc>
              </a:tr>
              <a:tr h="273697">
                <a:tc>
                  <a:txBody>
                    <a:bodyPr/>
                    <a:lstStyle/>
                    <a:p>
                      <a:endParaRPr sz="18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385D8A"/>
                      </a:solidFill>
                      <a:prstDash val="solid"/>
                    </a:lnL>
                    <a:lnR w="5817">
                      <a:solidFill>
                        <a:srgbClr val="385D8A"/>
                      </a:solidFill>
                      <a:prstDash val="solid"/>
                    </a:lnR>
                    <a:lnT w="5817">
                      <a:solidFill>
                        <a:srgbClr val="385D8A"/>
                      </a:solidFill>
                      <a:prstDash val="solid"/>
                    </a:lnT>
                    <a:lnB w="5817">
                      <a:solidFill>
                        <a:srgbClr val="376092"/>
                      </a:solidFill>
                      <a:prstDash val="soli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385D8A"/>
                      </a:solidFill>
                      <a:prstDash val="solid"/>
                    </a:lnL>
                  </a:tcPr>
                </a:tc>
              </a:tr>
              <a:tr h="304108">
                <a:tc>
                  <a:txBody>
                    <a:bodyPr/>
                    <a:lstStyle/>
                    <a:p>
                      <a:pPr marL="1332230">
                        <a:lnSpc>
                          <a:spcPts val="2390"/>
                        </a:lnSpc>
                      </a:pPr>
                      <a:r>
                        <a:rPr sz="1600" b="1" spc="-5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Co</a:t>
                      </a:r>
                      <a:r>
                        <a:rPr sz="1600" b="1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b="1" spc="-5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cl</a:t>
                      </a:r>
                      <a:r>
                        <a:rPr sz="1600" b="1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1600" b="1" spc="-5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sio</a:t>
                      </a:r>
                      <a:r>
                        <a:rPr sz="1600" b="1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n </a:t>
                      </a:r>
                      <a:r>
                        <a:rPr sz="1600" b="1" spc="-5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&amp;</a:t>
                      </a:r>
                      <a:r>
                        <a:rPr sz="1600" b="1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="1" spc="-30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b="1" spc="-5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="1" spc="-15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="1" spc="-5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omme</a:t>
                      </a:r>
                      <a:r>
                        <a:rPr sz="1600" b="1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nd</a:t>
                      </a:r>
                      <a:r>
                        <a:rPr sz="1600" b="1" spc="-20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b="1" spc="-5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tio</a:t>
                      </a:r>
                      <a:r>
                        <a:rPr sz="1600" b="1" baseline="0" dirty="0">
                          <a:solidFill>
                            <a:srgbClr val="EBF1DE"/>
                          </a:solidFill>
                          <a:latin typeface="American Typewriter"/>
                          <a:cs typeface="American Typewriter"/>
                        </a:rPr>
                        <a:t>ns</a:t>
                      </a:r>
                      <a:endParaRPr sz="1600" baseline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385D8A"/>
                      </a:solidFill>
                      <a:prstDash val="solid"/>
                    </a:lnL>
                    <a:lnR w="5817">
                      <a:solidFill>
                        <a:srgbClr val="385D8A"/>
                      </a:solidFill>
                      <a:prstDash val="solid"/>
                    </a:lnR>
                    <a:lnT w="5817">
                      <a:solidFill>
                        <a:srgbClr val="376092"/>
                      </a:solidFill>
                      <a:prstDash val="solid"/>
                    </a:lnT>
                    <a:lnB w="5817">
                      <a:solidFill>
                        <a:srgbClr val="385D8A"/>
                      </a:solidFill>
                      <a:prstDash val="soli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5817">
                      <a:solidFill>
                        <a:srgbClr val="385D8A"/>
                      </a:solidFill>
                      <a:prstDash val="solid"/>
                    </a:lnL>
                    <a:lnB w="5817">
                      <a:solidFill>
                        <a:srgbClr val="376092"/>
                      </a:solidFill>
                      <a:prstDash val="solid"/>
                    </a:lnB>
                  </a:tcPr>
                </a:tc>
              </a:tr>
              <a:tr h="3961322">
                <a:tc gridSpan="2">
                  <a:txBody>
                    <a:bodyPr/>
                    <a:lstStyle/>
                    <a:p>
                      <a:pPr marL="41910">
                        <a:lnSpc>
                          <a:spcPct val="101800"/>
                        </a:lnSpc>
                      </a:pP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his 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tud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sho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ed th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 P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OC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a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 unde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ep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ese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ed in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ide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5" baseline="0" dirty="0">
                          <a:latin typeface="American Typewriter"/>
                          <a:cs typeface="American Typewriter"/>
                        </a:rPr>
                        <a:t>x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at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ed </a:t>
                      </a:r>
                      <a:r>
                        <a:rPr sz="1600" spc="-35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i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edu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ca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ti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.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50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ac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s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600" spc="-3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included 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alue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pe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ce</a:t>
                      </a:r>
                      <a:r>
                        <a:rPr sz="1600" spc="-10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ti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ns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45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tu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es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ommo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nl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p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ese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 in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lan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ua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use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especiall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in a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ade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ia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and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uts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cin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600" spc="-35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ts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.   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nizin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the </a:t>
                      </a:r>
                      <a:r>
                        <a:rPr sz="1600" spc="-3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acial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thnic he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tude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ts and thei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 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lin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ui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tic back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unds ben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its the 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tude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the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D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and i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tin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omm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unities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and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st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spc="-65" baseline="0" dirty="0">
                          <a:latin typeface="American Typewriter"/>
                          <a:cs typeface="American Typewriter"/>
                        </a:rPr>
                        <a:t>k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eh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lde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.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 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edu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cat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s h</a:t>
                      </a:r>
                      <a:r>
                        <a:rPr sz="1600" spc="-3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 the 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esp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nsibilit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acti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el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i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 and i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OC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i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thei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class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oom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s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ia li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 i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3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acti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n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ide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5" baseline="0" dirty="0">
                          <a:latin typeface="American Typewriter"/>
                          <a:cs typeface="American Typewriter"/>
                        </a:rPr>
                        <a:t>x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 (</a:t>
                      </a:r>
                      <a:r>
                        <a:rPr sz="1600" spc="-65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 O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edele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2015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;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NI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1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2016)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.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Comm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unities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sh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uld assi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in c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tin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at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ial th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 app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at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el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ep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ese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 the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ac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ss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 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ultiple the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es (Sha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15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2015)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.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hi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llea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ues and p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ed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ina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tl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y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hi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 in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tituti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ns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a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 en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1600" spc="-3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ed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ni</a:t>
                      </a:r>
                      <a:r>
                        <a:rPr sz="1600" spc="-45" baseline="0" dirty="0">
                          <a:latin typeface="American Typewriter"/>
                          <a:cs typeface="American Typewriter"/>
                        </a:rPr>
                        <a:t>z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the i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ance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be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i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v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ed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ith and bein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30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x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sed  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omm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unities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spc="-20" baseline="0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l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(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Sha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m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u</a:t>
                      </a:r>
                      <a:r>
                        <a:rPr sz="1600" spc="-2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spc="-15" baseline="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600" spc="-155" baseline="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,</a:t>
                      </a:r>
                      <a:r>
                        <a:rPr sz="1600" spc="-5" baseline="0" dirty="0">
                          <a:latin typeface="American Typewriter"/>
                          <a:cs typeface="American Typewriter"/>
                        </a:rPr>
                        <a:t> 2015)</a:t>
                      </a:r>
                      <a:r>
                        <a:rPr sz="1600" baseline="0" dirty="0">
                          <a:latin typeface="American Typewriter"/>
                          <a:cs typeface="American Typewriter"/>
                        </a:rPr>
                        <a:t>. </a:t>
                      </a:r>
                    </a:p>
                  </a:txBody>
                  <a:tcPr marL="0" marR="0" marT="0" marB="0">
                    <a:lnL w="5817">
                      <a:solidFill>
                        <a:srgbClr val="376092"/>
                      </a:solidFill>
                      <a:prstDash val="solid"/>
                    </a:lnL>
                    <a:lnR w="5817">
                      <a:solidFill>
                        <a:srgbClr val="376092"/>
                      </a:solidFill>
                      <a:prstDash val="solid"/>
                    </a:lnR>
                    <a:lnT w="5817">
                      <a:solidFill>
                        <a:srgbClr val="385D8A"/>
                      </a:solidFill>
                      <a:prstDash val="solid"/>
                    </a:lnT>
                    <a:lnB w="5817">
                      <a:solidFill>
                        <a:srgbClr val="37609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1003</Words>
  <Application>Microsoft Macintosh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 Bayan</vt:lpstr>
      <vt:lpstr>American Typewriter</vt:lpstr>
      <vt:lpstr>Athelas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created xsi:type="dcterms:W3CDTF">2017-07-19T15:10:23Z</dcterms:created>
  <dcterms:modified xsi:type="dcterms:W3CDTF">2017-07-20T14:27:35Z</dcterms:modified>
</cp:coreProperties>
</file>