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2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7865" y="1128441"/>
            <a:ext cx="7622669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067" y="2180106"/>
            <a:ext cx="7982264" cy="386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care@si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@si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352" y="982020"/>
            <a:ext cx="6590030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3260" marR="5080" indent="-1941195">
              <a:lnSpc>
                <a:spcPct val="100400"/>
              </a:lnSpc>
            </a:pPr>
            <a:r>
              <a:rPr sz="4350" spc="-110" dirty="0">
                <a:latin typeface="Calibri"/>
                <a:cs typeface="Calibri"/>
              </a:rPr>
              <a:t>P</a:t>
            </a:r>
            <a:r>
              <a:rPr sz="4350" spc="-5" dirty="0">
                <a:latin typeface="Calibri"/>
                <a:cs typeface="Calibri"/>
              </a:rPr>
              <a:t>o</a:t>
            </a:r>
            <a:r>
              <a:rPr sz="4350" spc="-45" dirty="0">
                <a:latin typeface="Calibri"/>
                <a:cs typeface="Calibri"/>
              </a:rPr>
              <a:t>s</a:t>
            </a:r>
            <a:r>
              <a:rPr sz="4350" spc="-20" dirty="0">
                <a:latin typeface="Calibri"/>
                <a:cs typeface="Calibri"/>
              </a:rPr>
              <a:t>tse</a:t>
            </a:r>
            <a:r>
              <a:rPr sz="4350" spc="-50" dirty="0">
                <a:latin typeface="Calibri"/>
                <a:cs typeface="Calibri"/>
              </a:rPr>
              <a:t>c</a:t>
            </a:r>
            <a:r>
              <a:rPr sz="4350" spc="-5" dirty="0">
                <a:latin typeface="Calibri"/>
                <a:cs typeface="Calibri"/>
              </a:rPr>
              <a:t>onda</a:t>
            </a:r>
            <a:r>
              <a:rPr sz="4350" spc="20" dirty="0">
                <a:latin typeface="Calibri"/>
                <a:cs typeface="Calibri"/>
              </a:rPr>
              <a:t>r</a:t>
            </a:r>
            <a:r>
              <a:rPr sz="4350" spc="-20" dirty="0">
                <a:latin typeface="Calibri"/>
                <a:cs typeface="Calibri"/>
              </a:rPr>
              <a:t>y</a:t>
            </a:r>
            <a:r>
              <a:rPr sz="4350" dirty="0">
                <a:latin typeface="Calibri"/>
                <a:cs typeface="Calibri"/>
              </a:rPr>
              <a:t> </a:t>
            </a:r>
            <a:r>
              <a:rPr sz="4350" spc="-5" dirty="0">
                <a:latin typeface="Calibri"/>
                <a:cs typeface="Calibri"/>
              </a:rPr>
              <a:t>Vide</a:t>
            </a:r>
            <a:r>
              <a:rPr sz="4350" dirty="0">
                <a:latin typeface="Calibri"/>
                <a:cs typeface="Calibri"/>
              </a:rPr>
              <a:t>o</a:t>
            </a:r>
            <a:r>
              <a:rPr sz="4350" spc="5" dirty="0">
                <a:latin typeface="Calibri"/>
                <a:cs typeface="Calibri"/>
              </a:rPr>
              <a:t> </a:t>
            </a:r>
            <a:r>
              <a:rPr sz="4350" spc="-75" dirty="0">
                <a:latin typeface="Calibri"/>
                <a:cs typeface="Calibri"/>
              </a:rPr>
              <a:t>R</a:t>
            </a:r>
            <a:r>
              <a:rPr sz="4350" dirty="0">
                <a:latin typeface="Calibri"/>
                <a:cs typeface="Calibri"/>
              </a:rPr>
              <a:t>emo</a:t>
            </a:r>
            <a:r>
              <a:rPr sz="4350" spc="-50" dirty="0">
                <a:latin typeface="Calibri"/>
                <a:cs typeface="Calibri"/>
              </a:rPr>
              <a:t>t</a:t>
            </a:r>
            <a:r>
              <a:rPr sz="4350" spc="-25" dirty="0">
                <a:latin typeface="Calibri"/>
                <a:cs typeface="Calibri"/>
              </a:rPr>
              <a:t>e</a:t>
            </a:r>
            <a:r>
              <a:rPr sz="4350" spc="-10" dirty="0">
                <a:latin typeface="Calibri"/>
                <a:cs typeface="Calibri"/>
              </a:rPr>
              <a:t> </a:t>
            </a:r>
            <a:r>
              <a:rPr sz="4350" dirty="0">
                <a:latin typeface="Calibri"/>
                <a:cs typeface="Calibri"/>
              </a:rPr>
              <a:t>I</a:t>
            </a:r>
            <a:r>
              <a:rPr sz="4350" spc="-40" dirty="0">
                <a:latin typeface="Calibri"/>
                <a:cs typeface="Calibri"/>
              </a:rPr>
              <a:t>n</a:t>
            </a:r>
            <a:r>
              <a:rPr sz="4350" spc="-45" dirty="0">
                <a:latin typeface="Calibri"/>
                <a:cs typeface="Calibri"/>
              </a:rPr>
              <a:t>t</a:t>
            </a:r>
            <a:r>
              <a:rPr sz="4350" spc="-20" dirty="0">
                <a:latin typeface="Calibri"/>
                <a:cs typeface="Calibri"/>
              </a:rPr>
              <a:t>erp</a:t>
            </a:r>
            <a:r>
              <a:rPr sz="4350" spc="-80" dirty="0">
                <a:latin typeface="Calibri"/>
                <a:cs typeface="Calibri"/>
              </a:rPr>
              <a:t>r</a:t>
            </a:r>
            <a:r>
              <a:rPr sz="4350" spc="40" dirty="0">
                <a:latin typeface="Calibri"/>
                <a:cs typeface="Calibri"/>
              </a:rPr>
              <a:t>e</a:t>
            </a:r>
            <a:r>
              <a:rPr lang="en-US" sz="4350" spc="40" dirty="0">
                <a:latin typeface="Calibri"/>
                <a:cs typeface="Calibri"/>
              </a:rPr>
              <a:t>ti</a:t>
            </a:r>
            <a:r>
              <a:rPr sz="4350" spc="40" dirty="0">
                <a:latin typeface="Calibri"/>
                <a:cs typeface="Calibri"/>
              </a:rPr>
              <a:t>ng</a:t>
            </a:r>
            <a:endParaRPr sz="43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9372" y="2479604"/>
            <a:ext cx="5975985" cy="109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3425" marR="727710" algn="ctr">
              <a:lnSpc>
                <a:spcPct val="121700"/>
              </a:lnSpc>
            </a:pPr>
            <a:r>
              <a:rPr sz="1950" b="1" i="1" spc="25" dirty="0">
                <a:solidFill>
                  <a:srgbClr val="9B9B9B"/>
                </a:solidFill>
                <a:latin typeface="Calibri"/>
                <a:cs typeface="Calibri"/>
              </a:rPr>
              <a:t>Na</a:t>
            </a:r>
            <a:r>
              <a:rPr lang="en-US" sz="1950" b="1" i="1" spc="25" dirty="0">
                <a:solidFill>
                  <a:srgbClr val="9B9B9B"/>
                </a:solidFill>
                <a:latin typeface="Calibri"/>
                <a:cs typeface="Calibri"/>
              </a:rPr>
              <a:t>ti</a:t>
            </a:r>
            <a:r>
              <a:rPr sz="1950" b="1" i="1" spc="25" dirty="0">
                <a:solidFill>
                  <a:srgbClr val="9B9B9B"/>
                </a:solidFill>
                <a:latin typeface="Calibri"/>
                <a:cs typeface="Calibri"/>
              </a:rPr>
              <a:t>ona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l </a:t>
            </a:r>
            <a:r>
              <a:rPr sz="1950" b="1" i="1" spc="-25" dirty="0">
                <a:solidFill>
                  <a:srgbClr val="9B9B9B"/>
                </a:solidFill>
                <a:latin typeface="Calibri"/>
                <a:cs typeface="Calibri"/>
              </a:rPr>
              <a:t>S</a:t>
            </a:r>
            <a:r>
              <a:rPr sz="1950" b="1" i="1" dirty="0">
                <a:solidFill>
                  <a:srgbClr val="9B9B9B"/>
                </a:solidFill>
                <a:latin typeface="Calibri"/>
                <a:cs typeface="Calibri"/>
              </a:rPr>
              <a:t>ymposiu</a:t>
            </a:r>
            <a:r>
              <a:rPr sz="1950" b="1" i="1" spc="15" dirty="0">
                <a:solidFill>
                  <a:srgbClr val="9B9B9B"/>
                </a:solidFill>
                <a:latin typeface="Calibri"/>
                <a:cs typeface="Calibri"/>
              </a:rPr>
              <a:t>m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o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n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b="1" i="1" dirty="0">
                <a:solidFill>
                  <a:srgbClr val="9B9B9B"/>
                </a:solidFill>
                <a:latin typeface="Calibri"/>
                <a:cs typeface="Calibri"/>
              </a:rPr>
              <a:t>Vide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o 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I</a:t>
            </a:r>
            <a:r>
              <a:rPr sz="1950" b="1" i="1" spc="-15" dirty="0">
                <a:solidFill>
                  <a:srgbClr val="9B9B9B"/>
                </a:solidFill>
                <a:latin typeface="Calibri"/>
                <a:cs typeface="Calibri"/>
              </a:rPr>
              <a:t>nt</a:t>
            </a:r>
            <a:r>
              <a:rPr sz="1950" b="1" i="1" spc="20" dirty="0">
                <a:solidFill>
                  <a:srgbClr val="9B9B9B"/>
                </a:solidFill>
                <a:latin typeface="Calibri"/>
                <a:cs typeface="Calibri"/>
              </a:rPr>
              <a:t>erpre</a:t>
            </a:r>
            <a:r>
              <a:rPr lang="en-US" sz="1950" b="1" i="1" spc="20" dirty="0">
                <a:solidFill>
                  <a:srgbClr val="9B9B9B"/>
                </a:solidFill>
                <a:latin typeface="Calibri"/>
                <a:cs typeface="Calibri"/>
              </a:rPr>
              <a:t>ti</a:t>
            </a:r>
            <a:r>
              <a:rPr sz="1950" b="1" i="1" spc="20" dirty="0">
                <a:solidFill>
                  <a:srgbClr val="9B9B9B"/>
                </a:solidFill>
                <a:latin typeface="Calibri"/>
                <a:cs typeface="Calibri"/>
              </a:rPr>
              <a:t>ng: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 The </a:t>
            </a:r>
            <a:r>
              <a:rPr sz="1950" b="1" i="1" dirty="0">
                <a:solidFill>
                  <a:srgbClr val="9B9B9B"/>
                </a:solidFill>
                <a:latin typeface="Calibri"/>
                <a:cs typeface="Calibri"/>
              </a:rPr>
              <a:t>S</a:t>
            </a:r>
            <a:r>
              <a:rPr sz="1950" b="1" i="1" spc="-20" dirty="0">
                <a:solidFill>
                  <a:srgbClr val="9B9B9B"/>
                </a:solidFill>
                <a:latin typeface="Calibri"/>
                <a:cs typeface="Calibri"/>
              </a:rPr>
              <a:t>t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a</a:t>
            </a:r>
            <a:r>
              <a:rPr sz="1950" b="1" i="1" spc="-15" dirty="0">
                <a:solidFill>
                  <a:srgbClr val="9B9B9B"/>
                </a:solidFill>
                <a:latin typeface="Calibri"/>
                <a:cs typeface="Calibri"/>
              </a:rPr>
              <a:t>t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e of the</a:t>
            </a:r>
            <a:r>
              <a:rPr sz="1950" b="1" i="1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b="1" i="1" spc="30" dirty="0">
                <a:solidFill>
                  <a:srgbClr val="9B9B9B"/>
                </a:solidFill>
                <a:latin typeface="Calibri"/>
                <a:cs typeface="Calibri"/>
              </a:rPr>
              <a:t>Prac</a:t>
            </a:r>
            <a:r>
              <a:rPr lang="en-US" sz="1950" b="1" i="1" spc="30" dirty="0">
                <a:solidFill>
                  <a:srgbClr val="9B9B9B"/>
                </a:solidFill>
                <a:latin typeface="Calibri"/>
                <a:cs typeface="Calibri"/>
              </a:rPr>
              <a:t>ti</a:t>
            </a:r>
            <a:r>
              <a:rPr sz="1950" b="1" i="1" spc="15" dirty="0">
                <a:solidFill>
                  <a:srgbClr val="9B9B9B"/>
                </a:solidFill>
                <a:latin typeface="Calibri"/>
                <a:cs typeface="Calibri"/>
              </a:rPr>
              <a:t>c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e </a:t>
            </a:r>
            <a:r>
              <a:rPr sz="1950" b="1" i="1" spc="10" dirty="0">
                <a:solidFill>
                  <a:srgbClr val="9B9B9B"/>
                </a:solidFill>
                <a:latin typeface="Calibri"/>
                <a:cs typeface="Calibri"/>
              </a:rPr>
              <a:t>and</a:t>
            </a:r>
            <a:r>
              <a:rPr sz="1950" b="1" i="1" spc="5" dirty="0">
                <a:solidFill>
                  <a:srgbClr val="9B9B9B"/>
                </a:solidFill>
                <a:latin typeface="Calibri"/>
                <a:cs typeface="Calibri"/>
              </a:rPr>
              <a:t> Impli</a:t>
            </a:r>
            <a:r>
              <a:rPr sz="1950" b="1" i="1" spc="-10" dirty="0">
                <a:solidFill>
                  <a:srgbClr val="9B9B9B"/>
                </a:solidFill>
                <a:latin typeface="Calibri"/>
                <a:cs typeface="Calibri"/>
              </a:rPr>
              <a:t>c</a:t>
            </a:r>
            <a:r>
              <a:rPr sz="1950" b="1" i="1" spc="45" dirty="0">
                <a:solidFill>
                  <a:srgbClr val="9B9B9B"/>
                </a:solidFill>
                <a:latin typeface="Calibri"/>
                <a:cs typeface="Calibri"/>
              </a:rPr>
              <a:t>a</a:t>
            </a:r>
            <a:r>
              <a:rPr lang="en-US" sz="1950" b="1" i="1" spc="45" dirty="0">
                <a:solidFill>
                  <a:srgbClr val="9B9B9B"/>
                </a:solidFill>
                <a:latin typeface="Calibri"/>
                <a:cs typeface="Calibri"/>
              </a:rPr>
              <a:t>ti</a:t>
            </a:r>
            <a:r>
              <a:rPr sz="1950" b="1" i="1" spc="45" dirty="0">
                <a:solidFill>
                  <a:srgbClr val="9B9B9B"/>
                </a:solidFill>
                <a:latin typeface="Calibri"/>
                <a:cs typeface="Calibri"/>
              </a:rPr>
              <a:t>ons</a:t>
            </a:r>
            <a:endParaRPr sz="19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Gallaud</a:t>
            </a:r>
            <a:r>
              <a:rPr sz="1950" i="1" spc="-10" dirty="0">
                <a:solidFill>
                  <a:srgbClr val="9B9B9B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t University</a:t>
            </a:r>
            <a:r>
              <a:rPr sz="1950" i="1" spc="-1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i="1" spc="-25" dirty="0">
                <a:solidFill>
                  <a:srgbClr val="9B9B9B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egional</a:t>
            </a:r>
            <a:r>
              <a:rPr sz="1950" i="1" spc="-1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I</a:t>
            </a:r>
            <a:r>
              <a:rPr sz="1950" i="1" spc="-15" dirty="0">
                <a:solidFill>
                  <a:srgbClr val="9B9B9B"/>
                </a:solidFill>
                <a:latin typeface="Calibri"/>
                <a:cs typeface="Calibri"/>
              </a:rPr>
              <a:t>nt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erpr</a:t>
            </a:r>
            <a:r>
              <a:rPr sz="1950" i="1" spc="-10" dirty="0">
                <a:solidFill>
                  <a:srgbClr val="9B9B9B"/>
                </a:solidFill>
                <a:latin typeface="Calibri"/>
                <a:cs typeface="Calibri"/>
              </a:rPr>
              <a:t>e</a:t>
            </a:r>
            <a:r>
              <a:rPr sz="1950" i="1" spc="-15" dirty="0">
                <a:solidFill>
                  <a:srgbClr val="9B9B9B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er </a:t>
            </a:r>
            <a:r>
              <a:rPr sz="1950" i="1" spc="-30" dirty="0">
                <a:solidFill>
                  <a:srgbClr val="9B9B9B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du</a:t>
            </a:r>
            <a:r>
              <a:rPr sz="1950" i="1" spc="-5" dirty="0">
                <a:solidFill>
                  <a:srgbClr val="9B9B9B"/>
                </a:solidFill>
                <a:latin typeface="Calibri"/>
                <a:cs typeface="Calibri"/>
              </a:rPr>
              <a:t>c</a:t>
            </a:r>
            <a:r>
              <a:rPr sz="1950" i="1" spc="25" dirty="0">
                <a:solidFill>
                  <a:srgbClr val="9B9B9B"/>
                </a:solidFill>
                <a:latin typeface="Calibri"/>
                <a:cs typeface="Calibri"/>
              </a:rPr>
              <a:t>a7o</a:t>
            </a:r>
            <a:r>
              <a:rPr sz="1950" i="1" spc="30" dirty="0">
                <a:solidFill>
                  <a:srgbClr val="9B9B9B"/>
                </a:solidFill>
                <a:latin typeface="Calibri"/>
                <a:cs typeface="Calibri"/>
              </a:rPr>
              <a:t>n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9B9B9B"/>
                </a:solidFill>
                <a:latin typeface="Calibri"/>
                <a:cs typeface="Calibri"/>
              </a:rPr>
              <a:t>Ce</a:t>
            </a:r>
            <a:r>
              <a:rPr sz="1950" i="1" spc="-15" dirty="0">
                <a:solidFill>
                  <a:srgbClr val="9B9B9B"/>
                </a:solidFill>
                <a:latin typeface="Calibri"/>
                <a:cs typeface="Calibri"/>
              </a:rPr>
              <a:t>nt</a:t>
            </a:r>
            <a:r>
              <a:rPr sz="1950" i="1" spc="5" dirty="0">
                <a:solidFill>
                  <a:srgbClr val="9B9B9B"/>
                </a:solidFill>
                <a:latin typeface="Calibri"/>
                <a:cs typeface="Calibri"/>
              </a:rPr>
              <a:t>er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1757" y="4948039"/>
            <a:ext cx="2473325" cy="138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25780" indent="19685" algn="ctr">
              <a:lnSpc>
                <a:spcPct val="101200"/>
              </a:lnSpc>
            </a:pPr>
            <a:r>
              <a:rPr sz="1750" dirty="0">
                <a:latin typeface="Calibri"/>
                <a:cs typeface="Calibri"/>
              </a:rPr>
              <a:t>Lis</a:t>
            </a:r>
            <a:r>
              <a:rPr sz="1750" spc="5" dirty="0">
                <a:latin typeface="Calibri"/>
                <a:cs typeface="Calibri"/>
              </a:rPr>
              <a:t>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Carin</a:t>
            </a:r>
            <a:r>
              <a:rPr sz="1750" spc="-10" dirty="0">
                <a:latin typeface="Calibri"/>
                <a:cs typeface="Calibri"/>
              </a:rPr>
              <a:t>g</a:t>
            </a:r>
            <a:r>
              <a:rPr sz="1750" spc="5" dirty="0">
                <a:latin typeface="Calibri"/>
                <a:cs typeface="Calibri"/>
              </a:rPr>
              <a:t>e</a:t>
            </a:r>
            <a:r>
              <a:rPr sz="1750" spc="-150" dirty="0">
                <a:latin typeface="Calibri"/>
                <a:cs typeface="Calibri"/>
              </a:rPr>
              <a:t>r</a:t>
            </a:r>
            <a:r>
              <a:rPr sz="1750" dirty="0">
                <a:latin typeface="Calibri"/>
                <a:cs typeface="Calibri"/>
              </a:rPr>
              <a:t>, Coo</a:t>
            </a:r>
            <a:r>
              <a:rPr sz="1750" spc="-20" dirty="0">
                <a:latin typeface="Calibri"/>
                <a:cs typeface="Calibri"/>
              </a:rPr>
              <a:t>r</a:t>
            </a:r>
            <a:r>
              <a:rPr sz="1750" dirty="0">
                <a:latin typeface="Calibri"/>
                <a:cs typeface="Calibri"/>
              </a:rPr>
              <a:t>din</a:t>
            </a:r>
            <a:r>
              <a:rPr sz="1750" spc="-10" dirty="0">
                <a:latin typeface="Calibri"/>
                <a:cs typeface="Calibri"/>
              </a:rPr>
              <a:t>a</a:t>
            </a:r>
            <a:r>
              <a:rPr sz="1750" spc="-15" dirty="0">
                <a:latin typeface="Calibri"/>
                <a:cs typeface="Calibri"/>
              </a:rPr>
              <a:t>t</a:t>
            </a:r>
            <a:r>
              <a:rPr sz="1750" dirty="0">
                <a:latin typeface="Calibri"/>
                <a:cs typeface="Calibri"/>
              </a:rPr>
              <a:t>or SI</a:t>
            </a:r>
            <a:r>
              <a:rPr sz="1750" spc="10" dirty="0">
                <a:latin typeface="Calibri"/>
                <a:cs typeface="Calibri"/>
              </a:rPr>
              <a:t>U </a:t>
            </a:r>
            <a:r>
              <a:rPr sz="1750" dirty="0">
                <a:latin typeface="Calibri"/>
                <a:cs typeface="Calibri"/>
              </a:rPr>
              <a:t>Carbondale</a:t>
            </a:r>
          </a:p>
          <a:p>
            <a:pPr marL="12700" marR="5080" algn="ctr">
              <a:lnSpc>
                <a:spcPts val="2080"/>
              </a:lnSpc>
              <a:spcBef>
                <a:spcPts val="160"/>
              </a:spcBef>
            </a:pPr>
            <a:r>
              <a:rPr sz="1750" dirty="0">
                <a:latin typeface="Calibri"/>
                <a:cs typeface="Calibri"/>
              </a:rPr>
              <a:t>Vide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30" dirty="0">
                <a:latin typeface="Calibri"/>
                <a:cs typeface="Calibri"/>
              </a:rPr>
              <a:t>R</a:t>
            </a:r>
            <a:r>
              <a:rPr sz="1750" spc="10" dirty="0">
                <a:latin typeface="Calibri"/>
                <a:cs typeface="Calibri"/>
              </a:rPr>
              <a:t>emo</a:t>
            </a:r>
            <a:r>
              <a:rPr sz="1750" spc="-15" dirty="0">
                <a:latin typeface="Calibri"/>
                <a:cs typeface="Calibri"/>
              </a:rPr>
              <a:t>t</a:t>
            </a:r>
            <a:r>
              <a:rPr sz="1750" spc="5" dirty="0">
                <a:latin typeface="Calibri"/>
                <a:cs typeface="Calibri"/>
              </a:rPr>
              <a:t>e </a:t>
            </a:r>
            <a:r>
              <a:rPr sz="1750" dirty="0">
                <a:latin typeface="Calibri"/>
                <a:cs typeface="Calibri"/>
              </a:rPr>
              <a:t>I</a:t>
            </a:r>
            <a:r>
              <a:rPr sz="1750" spc="-10" dirty="0">
                <a:latin typeface="Calibri"/>
                <a:cs typeface="Calibri"/>
              </a:rPr>
              <a:t>n</a:t>
            </a:r>
            <a:r>
              <a:rPr sz="1750" spc="-15" dirty="0">
                <a:latin typeface="Calibri"/>
                <a:cs typeface="Calibri"/>
              </a:rPr>
              <a:t>t</a:t>
            </a:r>
            <a:r>
              <a:rPr sz="1750" spc="5" dirty="0">
                <a:latin typeface="Calibri"/>
                <a:cs typeface="Calibri"/>
              </a:rPr>
              <a:t>erp</a:t>
            </a:r>
            <a:r>
              <a:rPr sz="1750" spc="-20" dirty="0">
                <a:latin typeface="Calibri"/>
                <a:cs typeface="Calibri"/>
              </a:rPr>
              <a:t>r</a:t>
            </a:r>
            <a:r>
              <a:rPr sz="1750" spc="35" dirty="0">
                <a:latin typeface="Calibri"/>
                <a:cs typeface="Calibri"/>
              </a:rPr>
              <a:t>e</a:t>
            </a:r>
            <a:r>
              <a:rPr lang="en-US" sz="1750" spc="35" dirty="0">
                <a:latin typeface="Calibri"/>
                <a:cs typeface="Calibri"/>
              </a:rPr>
              <a:t>ti</a:t>
            </a:r>
            <a:r>
              <a:rPr sz="1750" spc="35" dirty="0">
                <a:latin typeface="Calibri"/>
                <a:cs typeface="Calibri"/>
              </a:rPr>
              <a:t>ng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750" u="heavy" spc="-10" dirty="0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750" u="heavy" spc="5" dirty="0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750" u="heavy" spc="-20" dirty="0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750" u="heavy" spc="5" dirty="0">
                <a:solidFill>
                  <a:srgbClr val="0A31FF"/>
                </a:solidFill>
                <a:latin typeface="Calibri"/>
                <a:cs typeface="Calibri"/>
                <a:hlinkClick r:id="rId4"/>
              </a:rPr>
              <a:t>e@siu.edu</a:t>
            </a:r>
            <a:endParaRPr sz="1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dirty="0">
                <a:latin typeface="Calibri"/>
                <a:cs typeface="Calibri"/>
              </a:rPr>
              <a:t>SIUC</a:t>
            </a:r>
            <a:r>
              <a:rPr sz="3950" b="1" spc="-5" dirty="0">
                <a:latin typeface="Calibri"/>
                <a:cs typeface="Calibri"/>
              </a:rPr>
              <a:t> P</a:t>
            </a:r>
            <a:r>
              <a:rPr sz="3950" b="1" spc="-50" dirty="0">
                <a:latin typeface="Calibri"/>
                <a:cs typeface="Calibri"/>
              </a:rPr>
              <a:t>r</a:t>
            </a:r>
            <a:r>
              <a:rPr sz="3950" b="1" dirty="0">
                <a:latin typeface="Calibri"/>
                <a:cs typeface="Calibri"/>
              </a:rPr>
              <a:t>og</a:t>
            </a:r>
            <a:r>
              <a:rPr sz="3950" b="1" spc="-90" dirty="0">
                <a:latin typeface="Calibri"/>
                <a:cs typeface="Calibri"/>
              </a:rPr>
              <a:t>r</a:t>
            </a:r>
            <a:r>
              <a:rPr sz="3950" b="1" dirty="0">
                <a:latin typeface="Calibri"/>
                <a:cs typeface="Calibri"/>
              </a:rPr>
              <a:t>am</a:t>
            </a:r>
            <a:r>
              <a:rPr sz="3950" b="1" spc="-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Hi</a:t>
            </a:r>
            <a:r>
              <a:rPr sz="3950" b="1" spc="-40" dirty="0">
                <a:latin typeface="Calibri"/>
                <a:cs typeface="Calibri"/>
              </a:rPr>
              <a:t>s</a:t>
            </a:r>
            <a:r>
              <a:rPr sz="3950" b="1" spc="-35" dirty="0">
                <a:latin typeface="Calibri"/>
                <a:cs typeface="Calibri"/>
              </a:rPr>
              <a:t>t</a:t>
            </a:r>
            <a:r>
              <a:rPr sz="3950" b="1" dirty="0">
                <a:latin typeface="Calibri"/>
                <a:cs typeface="Calibri"/>
              </a:rPr>
              <a:t>o</a:t>
            </a:r>
            <a:r>
              <a:rPr sz="3950" b="1" spc="15" dirty="0">
                <a:latin typeface="Calibri"/>
                <a:cs typeface="Calibri"/>
              </a:rPr>
              <a:t>r</a:t>
            </a:r>
            <a:r>
              <a:rPr sz="3950" b="1" dirty="0">
                <a:latin typeface="Calibri"/>
                <a:cs typeface="Calibri"/>
              </a:rPr>
              <a:t>y and </a:t>
            </a:r>
            <a:r>
              <a:rPr sz="3950" b="1" spc="-5" dirty="0">
                <a:latin typeface="Calibri"/>
                <a:cs typeface="Calibri"/>
              </a:rPr>
              <a:t>Ope</a:t>
            </a:r>
            <a:r>
              <a:rPr sz="3950" b="1" spc="-85" dirty="0">
                <a:latin typeface="Calibri"/>
                <a:cs typeface="Calibri"/>
              </a:rPr>
              <a:t>r</a:t>
            </a:r>
            <a:r>
              <a:rPr sz="3950" b="1" spc="60" dirty="0">
                <a:latin typeface="Calibri"/>
                <a:cs typeface="Calibri"/>
              </a:rPr>
              <a:t>a6on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8957" y="2310631"/>
            <a:ext cx="5500477" cy="4083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8125">
              <a:lnSpc>
                <a:spcPct val="100000"/>
              </a:lnSpc>
            </a:pPr>
            <a:r>
              <a:rPr sz="3950" spc="-55" dirty="0"/>
              <a:t>E</a:t>
            </a:r>
            <a:r>
              <a:rPr sz="3950" spc="-5" dirty="0"/>
              <a:t>quipme</a:t>
            </a:r>
            <a:r>
              <a:rPr sz="3950" spc="-30" dirty="0"/>
              <a:t>n</a:t>
            </a:r>
            <a:r>
              <a:rPr sz="3950" dirty="0"/>
              <a:t>t &amp; </a:t>
            </a:r>
            <a:r>
              <a:rPr sz="3950" spc="55" dirty="0"/>
              <a:t>SoB</a:t>
            </a:r>
            <a:r>
              <a:rPr sz="3950" spc="40" dirty="0"/>
              <a:t>w</a:t>
            </a:r>
            <a:r>
              <a:rPr sz="3950" dirty="0"/>
              <a:t>a</a:t>
            </a:r>
            <a:r>
              <a:rPr sz="3950" spc="-50" dirty="0"/>
              <a:t>r</a:t>
            </a:r>
            <a:r>
              <a:rPr sz="3950" dirty="0"/>
              <a:t>e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038067" y="2187596"/>
            <a:ext cx="317563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70" dirty="0">
                <a:latin typeface="Calibri"/>
                <a:cs typeface="Calibri"/>
              </a:rPr>
              <a:t>T</a:t>
            </a:r>
            <a:r>
              <a:rPr sz="2750" spc="-55" dirty="0">
                <a:latin typeface="Calibri"/>
                <a:cs typeface="Calibri"/>
              </a:rPr>
              <a:t>r</a:t>
            </a:r>
            <a:r>
              <a:rPr sz="2750" spc="20" dirty="0">
                <a:latin typeface="Calibri"/>
                <a:cs typeface="Calibri"/>
              </a:rPr>
              <a:t>adi</a:t>
            </a:r>
            <a:r>
              <a:rPr lang="en-US" sz="2750" spc="20" dirty="0">
                <a:latin typeface="Calibri"/>
                <a:cs typeface="Calibri"/>
              </a:rPr>
              <a:t>ti</a:t>
            </a:r>
            <a:r>
              <a:rPr sz="2750" spc="20" dirty="0">
                <a:latin typeface="Calibri"/>
                <a:cs typeface="Calibri"/>
              </a:rPr>
              <a:t>onal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40" dirty="0">
                <a:latin typeface="Calibri"/>
                <a:cs typeface="Calibri"/>
              </a:rPr>
              <a:t>E</a:t>
            </a:r>
            <a:r>
              <a:rPr sz="2750" spc="-5" dirty="0">
                <a:latin typeface="Calibri"/>
                <a:cs typeface="Calibri"/>
              </a:rPr>
              <a:t>quipme</a:t>
            </a:r>
            <a:r>
              <a:rPr sz="2750" spc="-20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1638490" y="2605192"/>
            <a:ext cx="1582331" cy="1281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8067" y="4180940"/>
            <a:ext cx="6653530" cy="124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5" dirty="0">
                <a:latin typeface="Calibri"/>
                <a:cs typeface="Calibri"/>
              </a:rPr>
              <a:t>La</a:t>
            </a:r>
            <a:r>
              <a:rPr sz="2750" spc="-10" dirty="0">
                <a:latin typeface="Calibri"/>
                <a:cs typeface="Calibri"/>
              </a:rPr>
              <a:t>p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5" dirty="0">
                <a:latin typeface="Calibri"/>
                <a:cs typeface="Calibri"/>
              </a:rPr>
              <a:t>o</a:t>
            </a:r>
            <a:r>
              <a:rPr sz="2750" dirty="0">
                <a:latin typeface="Calibri"/>
                <a:cs typeface="Calibri"/>
              </a:rPr>
              <a:t>p with</a:t>
            </a:r>
            <a:r>
              <a:rPr sz="2750" spc="-5" dirty="0">
                <a:latin typeface="Calibri"/>
                <a:cs typeface="Calibri"/>
              </a:rPr>
              <a:t> periphe</a:t>
            </a:r>
            <a:r>
              <a:rPr sz="2750" spc="-50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al equipme</a:t>
            </a:r>
            <a:r>
              <a:rPr sz="2750" spc="-35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t</a:t>
            </a:r>
            <a:endParaRPr sz="2750">
              <a:latin typeface="Calibri"/>
              <a:cs typeface="Calibri"/>
            </a:endParaRPr>
          </a:p>
          <a:p>
            <a:pPr marL="351155" indent="-33845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1790" algn="l"/>
              </a:tabLst>
            </a:pPr>
            <a:r>
              <a:rPr sz="2350" dirty="0">
                <a:latin typeface="Calibri"/>
                <a:cs typeface="Calibri"/>
              </a:rPr>
              <a:t>mic</a:t>
            </a:r>
            <a:r>
              <a:rPr sz="2350" spc="-4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ophones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5" dirty="0">
                <a:latin typeface="Calibri"/>
                <a:cs typeface="Calibri"/>
              </a:rPr>
              <a:t>mu</a:t>
            </a:r>
            <a:r>
              <a:rPr sz="2350" spc="-25" dirty="0">
                <a:latin typeface="Calibri"/>
                <a:cs typeface="Calibri"/>
              </a:rPr>
              <a:t>s</a:t>
            </a:r>
            <a:r>
              <a:rPr sz="2350" dirty="0">
                <a:latin typeface="Calibri"/>
                <a:cs typeface="Calibri"/>
              </a:rPr>
              <a:t>t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</a:t>
            </a:r>
            <a:r>
              <a:rPr sz="2350" spc="10" dirty="0">
                <a:latin typeface="Calibri"/>
                <a:cs typeface="Calibri"/>
              </a:rPr>
              <a:t>n</a:t>
            </a:r>
            <a:r>
              <a:rPr sz="2350" spc="5" dirty="0">
                <a:latin typeface="Calibri"/>
                <a:cs typeface="Calibri"/>
              </a:rPr>
              <a:t> po</a:t>
            </a:r>
            <a:r>
              <a:rPr sz="2350" spc="-20" dirty="0">
                <a:latin typeface="Calibri"/>
                <a:cs typeface="Calibri"/>
              </a:rPr>
              <a:t>s</a:t>
            </a:r>
            <a:r>
              <a:rPr sz="2350" dirty="0">
                <a:latin typeface="Calibri"/>
                <a:cs typeface="Calibri"/>
              </a:rPr>
              <a:t>tse</a:t>
            </a:r>
            <a:r>
              <a:rPr sz="2350" spc="-20" dirty="0">
                <a:latin typeface="Calibri"/>
                <a:cs typeface="Calibri"/>
              </a:rPr>
              <a:t>c</a:t>
            </a:r>
            <a:r>
              <a:rPr sz="2350" spc="5" dirty="0">
                <a:latin typeface="Calibri"/>
                <a:cs typeface="Calibri"/>
              </a:rPr>
              <a:t>onda</a:t>
            </a:r>
            <a:r>
              <a:rPr sz="2350" spc="15" dirty="0">
                <a:latin typeface="Calibri"/>
                <a:cs typeface="Calibri"/>
              </a:rPr>
              <a:t>r</a:t>
            </a:r>
            <a:r>
              <a:rPr sz="2350" dirty="0">
                <a:latin typeface="Calibri"/>
                <a:cs typeface="Calibri"/>
              </a:rPr>
              <a:t>y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e</a:t>
            </a:r>
            <a:r>
              <a:rPr sz="2350" spc="-40" dirty="0">
                <a:latin typeface="Calibri"/>
                <a:cs typeface="Calibri"/>
              </a:rPr>
              <a:t>n</a:t>
            </a:r>
            <a:r>
              <a:rPr sz="2350" dirty="0">
                <a:latin typeface="Calibri"/>
                <a:cs typeface="Calibri"/>
              </a:rPr>
              <a:t>vi</a:t>
            </a:r>
            <a:r>
              <a:rPr sz="2350" spc="-4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onme</a:t>
            </a:r>
            <a:r>
              <a:rPr sz="2350" spc="-10" dirty="0">
                <a:latin typeface="Calibri"/>
                <a:cs typeface="Calibri"/>
              </a:rPr>
              <a:t>n</a:t>
            </a:r>
            <a:r>
              <a:rPr sz="2350" dirty="0">
                <a:latin typeface="Calibri"/>
                <a:cs typeface="Calibri"/>
              </a:rPr>
              <a:t>t</a:t>
            </a:r>
            <a:endParaRPr sz="2350">
              <a:latin typeface="Calibri"/>
              <a:cs typeface="Calibri"/>
            </a:endParaRPr>
          </a:p>
          <a:p>
            <a:pPr marL="351155" indent="-33845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1790" algn="l"/>
              </a:tabLst>
            </a:pPr>
            <a:r>
              <a:rPr sz="2350" spc="-5" dirty="0">
                <a:latin typeface="Calibri"/>
                <a:cs typeface="Calibri"/>
              </a:rPr>
              <a:t>CM</a:t>
            </a:r>
            <a:r>
              <a:rPr sz="2350" dirty="0">
                <a:latin typeface="Calibri"/>
                <a:cs typeface="Calibri"/>
              </a:rPr>
              <a:t>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and</a:t>
            </a:r>
            <a:r>
              <a:rPr sz="2350" dirty="0">
                <a:latin typeface="Calibri"/>
                <a:cs typeface="Calibri"/>
              </a:rPr>
              <a:t> usabilit</a:t>
            </a:r>
            <a:r>
              <a:rPr sz="2350" spc="10" dirty="0">
                <a:latin typeface="Calibri"/>
                <a:cs typeface="Calibri"/>
              </a:rPr>
              <a:t>y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45" dirty="0">
                <a:latin typeface="Calibri"/>
                <a:cs typeface="Calibri"/>
              </a:rPr>
              <a:t>f</a:t>
            </a:r>
            <a:r>
              <a:rPr sz="2350" spc="-5" dirty="0">
                <a:latin typeface="Calibri"/>
                <a:cs typeface="Calibri"/>
              </a:rPr>
              <a:t>o</a:t>
            </a:r>
            <a:r>
              <a:rPr sz="235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s</a:t>
            </a:r>
            <a:r>
              <a:rPr sz="2350" spc="10" dirty="0">
                <a:latin typeface="Calibri"/>
                <a:cs typeface="Calibri"/>
              </a:rPr>
              <a:t>tude</a:t>
            </a:r>
            <a:r>
              <a:rPr sz="2350" spc="-15" dirty="0">
                <a:latin typeface="Calibri"/>
                <a:cs typeface="Calibri"/>
              </a:rPr>
              <a:t>n</a:t>
            </a:r>
            <a:r>
              <a:rPr sz="2350" dirty="0">
                <a:latin typeface="Calibri"/>
                <a:cs typeface="Calibri"/>
              </a:rPr>
              <a:t>ts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7620">
              <a:lnSpc>
                <a:spcPct val="100000"/>
              </a:lnSpc>
            </a:pPr>
            <a:r>
              <a:rPr spc="-60" dirty="0"/>
              <a:t>E</a:t>
            </a:r>
            <a:r>
              <a:rPr spc="-5" dirty="0"/>
              <a:t>quipme</a:t>
            </a:r>
            <a:r>
              <a:rPr spc="-35" dirty="0"/>
              <a:t>n</a:t>
            </a:r>
            <a:r>
              <a:rPr dirty="0"/>
              <a:t>t &amp;</a:t>
            </a:r>
            <a:r>
              <a:rPr spc="-5" dirty="0"/>
              <a:t> </a:t>
            </a:r>
            <a:r>
              <a:rPr spc="60" dirty="0"/>
              <a:t>SoB</a:t>
            </a:r>
            <a:r>
              <a:rPr spc="50" dirty="0"/>
              <a:t>w</a:t>
            </a:r>
            <a:r>
              <a:rPr spc="-25" dirty="0"/>
              <a:t>a</a:t>
            </a:r>
            <a:r>
              <a:rPr spc="-75" dirty="0"/>
              <a:t>r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067" y="2211347"/>
            <a:ext cx="7145655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" dirty="0">
                <a:latin typeface="Calibri"/>
                <a:cs typeface="Calibri"/>
              </a:rPr>
              <a:t>D</a:t>
            </a:r>
            <a:r>
              <a:rPr sz="3150" spc="-40" dirty="0">
                <a:latin typeface="Calibri"/>
                <a:cs typeface="Calibri"/>
              </a:rPr>
              <a:t>O</a:t>
            </a:r>
            <a:r>
              <a:rPr sz="3150" dirty="0">
                <a:latin typeface="Calibri"/>
                <a:cs typeface="Calibri"/>
              </a:rPr>
              <a:t>J </a:t>
            </a:r>
            <a:r>
              <a:rPr sz="3150" spc="-55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egula</a:t>
            </a:r>
            <a:r>
              <a:rPr lang="en-US" sz="3150" spc="10" dirty="0">
                <a:latin typeface="Calibri"/>
                <a:cs typeface="Calibri"/>
              </a:rPr>
              <a:t>ti</a:t>
            </a:r>
            <a:r>
              <a:rPr sz="3150" spc="10" dirty="0">
                <a:latin typeface="Calibri"/>
                <a:cs typeface="Calibri"/>
              </a:rPr>
              <a:t>ons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implemen</a:t>
            </a:r>
            <a:r>
              <a:rPr lang="en-US" sz="3150" spc="10" dirty="0">
                <a:latin typeface="Calibri"/>
                <a:cs typeface="Calibri"/>
              </a:rPr>
              <a:t>ti</a:t>
            </a:r>
            <a:r>
              <a:rPr sz="3150" spc="10" dirty="0">
                <a:latin typeface="Calibri"/>
                <a:cs typeface="Calibri"/>
              </a:rPr>
              <a:t>ng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</a:t>
            </a:r>
            <a:r>
              <a:rPr sz="3150" spc="-45" dirty="0">
                <a:latin typeface="Calibri"/>
                <a:cs typeface="Calibri"/>
              </a:rPr>
              <a:t>D</a:t>
            </a:r>
            <a:r>
              <a:rPr sz="3150" dirty="0">
                <a:latin typeface="Calibri"/>
                <a:cs typeface="Calibri"/>
              </a:rPr>
              <a:t>AA </a:t>
            </a:r>
            <a:r>
              <a:rPr sz="3150" spc="-5" dirty="0">
                <a:latin typeface="Calibri"/>
                <a:cs typeface="Calibri"/>
              </a:rPr>
              <a:t>Titl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067" y="2716982"/>
            <a:ext cx="13144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5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2256" y="2726120"/>
            <a:ext cx="6642100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sz="2350" spc="-140" dirty="0">
                <a:latin typeface="Calibri"/>
                <a:cs typeface="Calibri"/>
              </a:rPr>
              <a:t>T</a:t>
            </a:r>
            <a:r>
              <a:rPr sz="2350" spc="-5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aining</a:t>
            </a:r>
            <a:r>
              <a:rPr sz="2350" dirty="0">
                <a:latin typeface="Calibri"/>
                <a:cs typeface="Calibri"/>
              </a:rPr>
              <a:t> 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5" dirty="0">
                <a:latin typeface="Calibri"/>
                <a:cs typeface="Calibri"/>
              </a:rPr>
              <a:t>mu</a:t>
            </a:r>
            <a:r>
              <a:rPr sz="2350" spc="-25" dirty="0">
                <a:latin typeface="Calibri"/>
                <a:cs typeface="Calibri"/>
              </a:rPr>
              <a:t>s</a:t>
            </a:r>
            <a:r>
              <a:rPr sz="2350" dirty="0">
                <a:latin typeface="Calibri"/>
                <a:cs typeface="Calibri"/>
              </a:rPr>
              <a:t>t,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15" dirty="0">
                <a:latin typeface="Calibri"/>
                <a:cs typeface="Calibri"/>
              </a:rPr>
              <a:t>mo</a:t>
            </a:r>
            <a:r>
              <a:rPr sz="2350" spc="-25" dirty="0">
                <a:latin typeface="Calibri"/>
                <a:cs typeface="Calibri"/>
              </a:rPr>
              <a:t>s</a:t>
            </a:r>
            <a:r>
              <a:rPr sz="2350" dirty="0">
                <a:latin typeface="Calibri"/>
                <a:cs typeface="Calibri"/>
              </a:rPr>
              <a:t>t</a:t>
            </a:r>
            <a:r>
              <a:rPr sz="2350" spc="5" dirty="0">
                <a:latin typeface="Calibri"/>
                <a:cs typeface="Calibri"/>
              </a:rPr>
              <a:t> especially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45" dirty="0">
                <a:latin typeface="Calibri"/>
                <a:cs typeface="Calibri"/>
              </a:rPr>
              <a:t>f</a:t>
            </a:r>
            <a:r>
              <a:rPr sz="2350" spc="-5" dirty="0">
                <a:latin typeface="Calibri"/>
                <a:cs typeface="Calibri"/>
              </a:rPr>
              <a:t>o</a:t>
            </a:r>
            <a:r>
              <a:rPr sz="235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s</a:t>
            </a:r>
            <a:r>
              <a:rPr sz="2350" spc="10" dirty="0">
                <a:latin typeface="Calibri"/>
                <a:cs typeface="Calibri"/>
              </a:rPr>
              <a:t>tude</a:t>
            </a:r>
            <a:r>
              <a:rPr sz="2350" spc="-15" dirty="0">
                <a:latin typeface="Calibri"/>
                <a:cs typeface="Calibri"/>
              </a:rPr>
              <a:t>n</a:t>
            </a:r>
            <a:r>
              <a:rPr sz="2350" dirty="0">
                <a:latin typeface="Calibri"/>
                <a:cs typeface="Calibri"/>
              </a:rPr>
              <a:t>ts usin</a:t>
            </a:r>
            <a:r>
              <a:rPr sz="2350" spc="10" dirty="0">
                <a:latin typeface="Calibri"/>
                <a:cs typeface="Calibri"/>
              </a:rPr>
              <a:t>g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85" dirty="0">
                <a:latin typeface="Calibri"/>
                <a:cs typeface="Calibri"/>
              </a:rPr>
              <a:t>plaMorm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067" y="3576106"/>
            <a:ext cx="297243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" dirty="0">
                <a:latin typeface="Calibri"/>
                <a:cs typeface="Calibri"/>
              </a:rPr>
              <a:t>Futu</a:t>
            </a:r>
            <a:r>
              <a:rPr sz="3150" spc="-4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-45" dirty="0">
                <a:latin typeface="Calibri"/>
                <a:cs typeface="Calibri"/>
              </a:rPr>
              <a:t>E</a:t>
            </a:r>
            <a:r>
              <a:rPr sz="3150" spc="-5" dirty="0">
                <a:latin typeface="Calibri"/>
                <a:cs typeface="Calibri"/>
              </a:rPr>
              <a:t>quipme</a:t>
            </a:r>
            <a:r>
              <a:rPr sz="3150" spc="-25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t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067" y="4098461"/>
            <a:ext cx="13144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5" dirty="0"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2256" y="4107598"/>
            <a:ext cx="6436995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-175" dirty="0">
                <a:latin typeface="Calibri"/>
                <a:cs typeface="Calibri"/>
              </a:rPr>
              <a:t>T</a:t>
            </a:r>
            <a:r>
              <a:rPr sz="2350" spc="5" dirty="0">
                <a:latin typeface="Calibri"/>
                <a:cs typeface="Calibri"/>
              </a:rPr>
              <a:t>abl</a:t>
            </a:r>
            <a:r>
              <a:rPr sz="2350" spc="-5" dirty="0">
                <a:latin typeface="Calibri"/>
                <a:cs typeface="Calibri"/>
              </a:rPr>
              <a:t>e</a:t>
            </a:r>
            <a:r>
              <a:rPr sz="2350" dirty="0">
                <a:latin typeface="Calibri"/>
                <a:cs typeface="Calibri"/>
              </a:rPr>
              <a:t>t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o</a:t>
            </a:r>
            <a:r>
              <a:rPr sz="235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</a:t>
            </a:r>
            <a:r>
              <a:rPr sz="2350" spc="-50" dirty="0">
                <a:latin typeface="Calibri"/>
                <a:cs typeface="Calibri"/>
              </a:rPr>
              <a:t>P</a:t>
            </a:r>
            <a:r>
              <a:rPr sz="2350" spc="10" dirty="0">
                <a:latin typeface="Calibri"/>
                <a:cs typeface="Calibri"/>
              </a:rPr>
              <a:t>ad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o</a:t>
            </a:r>
            <a:r>
              <a:rPr sz="2350" dirty="0">
                <a:latin typeface="Calibri"/>
                <a:cs typeface="Calibri"/>
              </a:rPr>
              <a:t>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othe</a:t>
            </a:r>
            <a:r>
              <a:rPr sz="2350" dirty="0">
                <a:latin typeface="Calibri"/>
                <a:cs typeface="Calibri"/>
              </a:rPr>
              <a:t>r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“</a:t>
            </a:r>
            <a:r>
              <a:rPr sz="2350" spc="-5" dirty="0">
                <a:latin typeface="Calibri"/>
                <a:cs typeface="Calibri"/>
              </a:rPr>
              <a:t>w</a:t>
            </a:r>
            <a:r>
              <a:rPr sz="2350" dirty="0">
                <a:latin typeface="Calibri"/>
                <a:cs typeface="Calibri"/>
              </a:rPr>
              <a:t>eb </a:t>
            </a:r>
            <a:r>
              <a:rPr sz="2350" spc="10" dirty="0">
                <a:latin typeface="Calibri"/>
                <a:cs typeface="Calibri"/>
              </a:rPr>
              <a:t>machine”</a:t>
            </a: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750" dirty="0">
                <a:latin typeface="Calibri"/>
                <a:cs typeface="Calibri"/>
              </a:rPr>
              <a:t>lig</a:t>
            </a:r>
            <a:r>
              <a:rPr sz="1750" spc="-10" dirty="0">
                <a:latin typeface="Calibri"/>
                <a:cs typeface="Calibri"/>
              </a:rPr>
              <a:t>h</a:t>
            </a:r>
            <a:r>
              <a:rPr sz="1750" spc="5" dirty="0">
                <a:latin typeface="Calibri"/>
                <a:cs typeface="Calibri"/>
              </a:rPr>
              <a:t>t</a:t>
            </a:r>
            <a:r>
              <a:rPr sz="1750" spc="-5" dirty="0">
                <a:latin typeface="Calibri"/>
                <a:cs typeface="Calibri"/>
              </a:rPr>
              <a:t>w</a:t>
            </a:r>
            <a:r>
              <a:rPr sz="1750" spc="5" dirty="0">
                <a:latin typeface="Calibri"/>
                <a:cs typeface="Calibri"/>
              </a:rPr>
              <a:t>eig</a:t>
            </a:r>
            <a:r>
              <a:rPr sz="1750" spc="-15" dirty="0">
                <a:latin typeface="Calibri"/>
                <a:cs typeface="Calibri"/>
              </a:rPr>
              <a:t>h</a:t>
            </a:r>
            <a:r>
              <a:rPr sz="1750" spc="5" dirty="0">
                <a:latin typeface="Calibri"/>
                <a:cs typeface="Calibri"/>
              </a:rPr>
              <a:t>t and </a:t>
            </a:r>
            <a:r>
              <a:rPr sz="1750" dirty="0">
                <a:latin typeface="Calibri"/>
                <a:cs typeface="Calibri"/>
              </a:rPr>
              <a:t>por</a:t>
            </a:r>
            <a:r>
              <a:rPr sz="1750" spc="-15" dirty="0">
                <a:latin typeface="Calibri"/>
                <a:cs typeface="Calibri"/>
              </a:rPr>
              <a:t>t</a:t>
            </a:r>
            <a:r>
              <a:rPr sz="1750" spc="5" dirty="0">
                <a:latin typeface="Calibri"/>
                <a:cs typeface="Calibri"/>
              </a:rPr>
              <a:t>able, </a:t>
            </a:r>
            <a:r>
              <a:rPr sz="1750" dirty="0">
                <a:latin typeface="Calibri"/>
                <a:cs typeface="Calibri"/>
              </a:rPr>
              <a:t>buil</a:t>
            </a:r>
            <a:r>
              <a:rPr sz="1750" spc="5" dirty="0">
                <a:latin typeface="Calibri"/>
                <a:cs typeface="Calibri"/>
              </a:rPr>
              <a:t>t </a:t>
            </a:r>
            <a:r>
              <a:rPr sz="1750" spc="-3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</a:t>
            </a:r>
            <a:r>
              <a:rPr sz="1750" spc="5" dirty="0">
                <a:latin typeface="Calibri"/>
                <a:cs typeface="Calibri"/>
              </a:rPr>
              <a:t>r </a:t>
            </a:r>
            <a:r>
              <a:rPr sz="1750" spc="-20" dirty="0">
                <a:latin typeface="Calibri"/>
                <a:cs typeface="Calibri"/>
              </a:rPr>
              <a:t>r</a:t>
            </a:r>
            <a:r>
              <a:rPr sz="1750" spc="5" dirty="0">
                <a:latin typeface="Calibri"/>
                <a:cs typeface="Calibri"/>
              </a:rPr>
              <a:t>eceiving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video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media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o</a:t>
            </a:r>
            <a:r>
              <a:rPr sz="1750" spc="-15" dirty="0">
                <a:latin typeface="Calibri"/>
                <a:cs typeface="Calibri"/>
              </a:rPr>
              <a:t>v</a:t>
            </a:r>
            <a:r>
              <a:rPr sz="1750" spc="5" dirty="0">
                <a:latin typeface="Calibri"/>
                <a:cs typeface="Calibri"/>
              </a:rPr>
              <a:t>er the </a:t>
            </a:r>
            <a:r>
              <a:rPr sz="1750" spc="-5" dirty="0">
                <a:latin typeface="Calibri"/>
                <a:cs typeface="Calibri"/>
              </a:rPr>
              <a:t>w</a:t>
            </a:r>
            <a:r>
              <a:rPr sz="1750" spc="5" dirty="0">
                <a:latin typeface="Calibri"/>
                <a:cs typeface="Calibri"/>
              </a:rPr>
              <a:t>eb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5082" y="4927169"/>
            <a:ext cx="2352124" cy="2078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8740" y="5063314"/>
            <a:ext cx="2017693" cy="1806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445" y="922617"/>
            <a:ext cx="612203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1145" marR="5080" indent="-1529080">
              <a:lnSpc>
                <a:spcPct val="100000"/>
              </a:lnSpc>
            </a:pPr>
            <a:r>
              <a:rPr sz="3950" b="1" spc="-5" dirty="0">
                <a:latin typeface="Calibri"/>
                <a:cs typeface="Calibri"/>
              </a:rPr>
              <a:t>Cas</a:t>
            </a:r>
            <a:r>
              <a:rPr sz="3950" b="1" dirty="0">
                <a:latin typeface="Calibri"/>
                <a:cs typeface="Calibri"/>
              </a:rPr>
              <a:t>e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Mana</a:t>
            </a:r>
            <a:r>
              <a:rPr sz="3950" b="1" spc="-40" dirty="0">
                <a:latin typeface="Calibri"/>
                <a:cs typeface="Calibri"/>
              </a:rPr>
              <a:t>g</a:t>
            </a:r>
            <a:r>
              <a:rPr sz="3950" b="1" spc="-5" dirty="0">
                <a:latin typeface="Calibri"/>
                <a:cs typeface="Calibri"/>
              </a:rPr>
              <a:t>eme</a:t>
            </a:r>
            <a:r>
              <a:rPr sz="3950" b="1" spc="-35" dirty="0">
                <a:latin typeface="Calibri"/>
                <a:cs typeface="Calibri"/>
              </a:rPr>
              <a:t>n</a:t>
            </a:r>
            <a:r>
              <a:rPr sz="3950" b="1" dirty="0">
                <a:latin typeface="Calibri"/>
                <a:cs typeface="Calibri"/>
              </a:rPr>
              <a:t>t &amp; Stude</a:t>
            </a:r>
            <a:r>
              <a:rPr sz="3950" b="1" spc="-40" dirty="0">
                <a:latin typeface="Calibri"/>
                <a:cs typeface="Calibri"/>
              </a:rPr>
              <a:t>n</a:t>
            </a:r>
            <a:r>
              <a:rPr sz="3950" b="1" dirty="0">
                <a:latin typeface="Calibri"/>
                <a:cs typeface="Calibri"/>
              </a:rPr>
              <a:t>t </a:t>
            </a:r>
            <a:r>
              <a:rPr sz="3950" b="1" spc="-5" dirty="0">
                <a:latin typeface="Calibri"/>
                <a:cs typeface="Calibri"/>
              </a:rPr>
              <a:t>Cha</a:t>
            </a:r>
            <a:r>
              <a:rPr sz="3950" b="1" spc="-80" dirty="0">
                <a:latin typeface="Calibri"/>
                <a:cs typeface="Calibri"/>
              </a:rPr>
              <a:t>r</a:t>
            </a:r>
            <a:r>
              <a:rPr sz="3950" b="1" dirty="0">
                <a:latin typeface="Calibri"/>
                <a:cs typeface="Calibri"/>
              </a:rPr>
              <a:t>ac</a:t>
            </a:r>
            <a:r>
              <a:rPr sz="3950" b="1" spc="-50" dirty="0">
                <a:latin typeface="Calibri"/>
                <a:cs typeface="Calibri"/>
              </a:rPr>
              <a:t>t</a:t>
            </a:r>
            <a:r>
              <a:rPr sz="3950" b="1" spc="25" dirty="0">
                <a:latin typeface="Calibri"/>
                <a:cs typeface="Calibri"/>
              </a:rPr>
              <a:t>eris6cs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067" y="2211347"/>
            <a:ext cx="4990465" cy="4200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500"/>
              </a:lnSpc>
            </a:pPr>
            <a:r>
              <a:rPr sz="3150" spc="-5" dirty="0">
                <a:latin typeface="Calibri"/>
                <a:cs typeface="Calibri"/>
              </a:rPr>
              <a:t>Coo</a:t>
            </a:r>
            <a:r>
              <a:rPr sz="3150" spc="-45" dirty="0">
                <a:latin typeface="Calibri"/>
                <a:cs typeface="Calibri"/>
              </a:rPr>
              <a:t>r</a:t>
            </a:r>
            <a:r>
              <a:rPr sz="3150" spc="-5" dirty="0">
                <a:latin typeface="Calibri"/>
                <a:cs typeface="Calibri"/>
              </a:rPr>
              <a:t>din</a:t>
            </a:r>
            <a:r>
              <a:rPr sz="3150" spc="-30" dirty="0">
                <a:latin typeface="Calibri"/>
                <a:cs typeface="Calibri"/>
              </a:rPr>
              <a:t>at</a:t>
            </a:r>
            <a:r>
              <a:rPr sz="3150" spc="-5" dirty="0">
                <a:latin typeface="Calibri"/>
                <a:cs typeface="Calibri"/>
              </a:rPr>
              <a:t>o</a:t>
            </a:r>
            <a:r>
              <a:rPr sz="3150" spc="-5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s </a:t>
            </a:r>
            <a:r>
              <a:rPr sz="3150" spc="-5" dirty="0">
                <a:latin typeface="Calibri"/>
                <a:cs typeface="Calibri"/>
              </a:rPr>
              <a:t>us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xis</a:t>
            </a:r>
            <a:r>
              <a:rPr lang="en-US" sz="3150" spc="20" dirty="0">
                <a:latin typeface="Calibri"/>
                <a:cs typeface="Calibri"/>
              </a:rPr>
              <a:t>ti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25" dirty="0">
                <a:latin typeface="Calibri"/>
                <a:cs typeface="Calibri"/>
              </a:rPr>
              <a:t>g</a:t>
            </a:r>
            <a:r>
              <a:rPr sz="315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skills </a:t>
            </a:r>
            <a:r>
              <a:rPr sz="3150" spc="-100" dirty="0">
                <a:latin typeface="Calibri"/>
                <a:cs typeface="Calibri"/>
              </a:rPr>
              <a:t>E</a:t>
            </a:r>
            <a:r>
              <a:rPr sz="3150" spc="-75" dirty="0">
                <a:latin typeface="Calibri"/>
                <a:cs typeface="Calibri"/>
              </a:rPr>
              <a:t>ﬀ</a:t>
            </a:r>
            <a:r>
              <a:rPr sz="3150" spc="45" dirty="0">
                <a:latin typeface="Calibri"/>
                <a:cs typeface="Calibri"/>
              </a:rPr>
              <a:t>ec</a:t>
            </a:r>
            <a:r>
              <a:rPr lang="en-US" sz="3150" spc="45" dirty="0">
                <a:latin typeface="Calibri"/>
                <a:cs typeface="Calibri"/>
              </a:rPr>
              <a:t>ti</a:t>
            </a:r>
            <a:r>
              <a:rPr sz="3150" spc="5" dirty="0">
                <a:latin typeface="Calibri"/>
                <a:cs typeface="Calibri"/>
              </a:rPr>
              <a:t>v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-5" dirty="0">
                <a:latin typeface="Calibri"/>
                <a:cs typeface="Calibri"/>
              </a:rPr>
              <a:t>Communi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30" dirty="0">
                <a:latin typeface="Calibri"/>
                <a:cs typeface="Calibri"/>
              </a:rPr>
              <a:t>a</a:t>
            </a:r>
            <a:r>
              <a:rPr lang="en-US" sz="3150" spc="30" dirty="0">
                <a:latin typeface="Calibri"/>
                <a:cs typeface="Calibri"/>
              </a:rPr>
              <a:t>ti</a:t>
            </a:r>
            <a:r>
              <a:rPr sz="3150" spc="30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916305">
              <a:lnSpc>
                <a:spcPct val="100000"/>
              </a:lnSpc>
              <a:spcBef>
                <a:spcPts val="500"/>
              </a:spcBef>
            </a:pPr>
            <a:r>
              <a:rPr sz="1950" i="1" spc="5" dirty="0">
                <a:latin typeface="Calibri"/>
                <a:cs typeface="Calibri"/>
              </a:rPr>
              <a:t>Based o</a:t>
            </a:r>
            <a:r>
              <a:rPr sz="1950" i="1" spc="10" dirty="0">
                <a:latin typeface="Calibri"/>
                <a:cs typeface="Calibri"/>
              </a:rPr>
              <a:t>n</a:t>
            </a:r>
            <a:r>
              <a:rPr sz="1950" i="1" spc="5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individual</a:t>
            </a:r>
            <a:r>
              <a:rPr sz="1950" i="1" spc="15" dirty="0">
                <a:latin typeface="Calibri"/>
                <a:cs typeface="Calibri"/>
              </a:rPr>
              <a:t> </a:t>
            </a:r>
            <a:r>
              <a:rPr sz="1950" i="1" spc="-15" dirty="0">
                <a:latin typeface="Calibri"/>
                <a:cs typeface="Calibri"/>
              </a:rPr>
              <a:t>s</a:t>
            </a:r>
            <a:r>
              <a:rPr sz="1950" i="1" spc="5" dirty="0">
                <a:latin typeface="Calibri"/>
                <a:cs typeface="Calibri"/>
              </a:rPr>
              <a:t>tude</a:t>
            </a:r>
            <a:r>
              <a:rPr sz="1950" i="1" spc="-10" dirty="0">
                <a:latin typeface="Calibri"/>
                <a:cs typeface="Calibri"/>
              </a:rPr>
              <a:t>n</a:t>
            </a:r>
            <a:r>
              <a:rPr sz="1950" i="1" spc="5" dirty="0">
                <a:latin typeface="Calibri"/>
                <a:cs typeface="Calibri"/>
              </a:rPr>
              <a:t>t an</a:t>
            </a:r>
            <a:r>
              <a:rPr sz="1950" i="1" spc="10" dirty="0">
                <a:latin typeface="Calibri"/>
                <a:cs typeface="Calibri"/>
              </a:rPr>
              <a:t>d</a:t>
            </a:r>
            <a:r>
              <a:rPr sz="1950" i="1" spc="5" dirty="0">
                <a:latin typeface="Calibri"/>
                <a:cs typeface="Calibri"/>
              </a:rPr>
              <a:t> </a:t>
            </a:r>
            <a:r>
              <a:rPr sz="1950" i="1" spc="-10" dirty="0">
                <a:latin typeface="Calibri"/>
                <a:cs typeface="Calibri"/>
              </a:rPr>
              <a:t>c</a:t>
            </a:r>
            <a:r>
              <a:rPr sz="1950" i="1" dirty="0">
                <a:latin typeface="Calibri"/>
                <a:cs typeface="Calibri"/>
              </a:rPr>
              <a:t>ourse</a:t>
            </a:r>
            <a:endParaRPr sz="1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873250">
              <a:lnSpc>
                <a:spcPct val="120300"/>
              </a:lnSpc>
            </a:pPr>
            <a:r>
              <a:rPr sz="3150" spc="-5" dirty="0">
                <a:latin typeface="Calibri"/>
                <a:cs typeface="Calibri"/>
              </a:rPr>
              <a:t>Sel</a:t>
            </a:r>
            <a:r>
              <a:rPr sz="3150" dirty="0">
                <a:latin typeface="Calibri"/>
                <a:cs typeface="Calibri"/>
              </a:rPr>
              <a:t>f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Ad</a:t>
            </a:r>
            <a:r>
              <a:rPr sz="3150" spc="-30" dirty="0">
                <a:latin typeface="Calibri"/>
                <a:cs typeface="Calibri"/>
              </a:rPr>
              <a:t>v</a:t>
            </a:r>
            <a:r>
              <a:rPr sz="3150" spc="-5" dirty="0">
                <a:latin typeface="Calibri"/>
                <a:cs typeface="Calibri"/>
              </a:rPr>
              <a:t>o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30" dirty="0">
                <a:latin typeface="Calibri"/>
                <a:cs typeface="Calibri"/>
              </a:rPr>
              <a:t>a</a:t>
            </a:r>
            <a:r>
              <a:rPr sz="3150" spc="-35" dirty="0">
                <a:latin typeface="Calibri"/>
                <a:cs typeface="Calibri"/>
              </a:rPr>
              <a:t>t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-5" dirty="0">
                <a:latin typeface="Calibri"/>
                <a:cs typeface="Calibri"/>
              </a:rPr>
              <a:t>Ope</a:t>
            </a:r>
            <a:r>
              <a:rPr sz="3150" dirty="0">
                <a:latin typeface="Calibri"/>
                <a:cs typeface="Calibri"/>
              </a:rPr>
              <a:t>n </a:t>
            </a:r>
            <a:r>
              <a:rPr sz="3150" spc="-30" dirty="0">
                <a:latin typeface="Calibri"/>
                <a:cs typeface="Calibri"/>
              </a:rPr>
              <a:t>t</a:t>
            </a:r>
            <a:r>
              <a:rPr sz="3150" dirty="0">
                <a:latin typeface="Calibri"/>
                <a:cs typeface="Calibri"/>
              </a:rPr>
              <a:t>o </a:t>
            </a:r>
            <a:r>
              <a:rPr sz="3150" spc="-5" dirty="0">
                <a:latin typeface="Calibri"/>
                <a:cs typeface="Calibri"/>
              </a:rPr>
              <a:t>usin</a:t>
            </a:r>
            <a:r>
              <a:rPr sz="3150" dirty="0">
                <a:latin typeface="Calibri"/>
                <a:cs typeface="Calibri"/>
              </a:rPr>
              <a:t>g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VRI?</a:t>
            </a:r>
            <a:endParaRPr sz="3150" dirty="0">
              <a:latin typeface="Calibri"/>
              <a:cs typeface="Calibri"/>
            </a:endParaRPr>
          </a:p>
          <a:p>
            <a:pPr marL="12700" marR="485140">
              <a:lnSpc>
                <a:spcPct val="120300"/>
              </a:lnSpc>
            </a:pPr>
            <a:r>
              <a:rPr sz="3150" dirty="0">
                <a:latin typeface="Calibri"/>
                <a:cs typeface="Calibri"/>
              </a:rPr>
              <a:t>M</a:t>
            </a:r>
            <a:r>
              <a:rPr sz="3150" spc="-3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turity &amp; Independence </a:t>
            </a:r>
            <a:r>
              <a:rPr sz="3150" spc="-195" dirty="0">
                <a:latin typeface="Calibri"/>
                <a:cs typeface="Calibri"/>
              </a:rPr>
              <a:t>T</a:t>
            </a:r>
            <a:r>
              <a:rPr sz="3150" spc="-6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aining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&amp; </a:t>
            </a:r>
            <a:r>
              <a:rPr sz="3150" spc="-195" dirty="0">
                <a:latin typeface="Calibri"/>
                <a:cs typeface="Calibri"/>
              </a:rPr>
              <a:t>T</a:t>
            </a:r>
            <a:r>
              <a:rPr sz="3150" spc="-50" dirty="0">
                <a:latin typeface="Calibri"/>
                <a:cs typeface="Calibri"/>
              </a:rPr>
              <a:t>r</a:t>
            </a:r>
            <a:r>
              <a:rPr sz="3150" spc="-5" dirty="0">
                <a:latin typeface="Calibri"/>
                <a:cs typeface="Calibri"/>
              </a:rPr>
              <a:t>oubl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shoo</a:t>
            </a:r>
            <a:r>
              <a:rPr lang="en-US" sz="3150" spc="10" dirty="0">
                <a:latin typeface="Calibri"/>
                <a:cs typeface="Calibri"/>
              </a:rPr>
              <a:t>ti</a:t>
            </a:r>
            <a:r>
              <a:rPr sz="3150" spc="10" dirty="0">
                <a:latin typeface="Calibri"/>
                <a:cs typeface="Calibri"/>
              </a:rPr>
              <a:t>ng</a:t>
            </a:r>
            <a:endParaRPr sz="3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9720">
              <a:lnSpc>
                <a:spcPct val="100000"/>
              </a:lnSpc>
            </a:pPr>
            <a:r>
              <a:rPr sz="3950" b="1" dirty="0">
                <a:latin typeface="Calibri"/>
                <a:cs typeface="Calibri"/>
              </a:rPr>
              <a:t>I</a:t>
            </a:r>
            <a:r>
              <a:rPr sz="3950" b="1" spc="-35" dirty="0">
                <a:latin typeface="Calibri"/>
                <a:cs typeface="Calibri"/>
              </a:rPr>
              <a:t>n</a:t>
            </a:r>
            <a:r>
              <a:rPr sz="3950" b="1" spc="-50" dirty="0">
                <a:latin typeface="Calibri"/>
                <a:cs typeface="Calibri"/>
              </a:rPr>
              <a:t>t</a:t>
            </a:r>
            <a:r>
              <a:rPr sz="3950" b="1" spc="-5" dirty="0">
                <a:latin typeface="Calibri"/>
                <a:cs typeface="Calibri"/>
              </a:rPr>
              <a:t>erp</a:t>
            </a:r>
            <a:r>
              <a:rPr sz="3950" b="1" spc="-40" dirty="0">
                <a:latin typeface="Calibri"/>
                <a:cs typeface="Calibri"/>
              </a:rPr>
              <a:t>r</a:t>
            </a:r>
            <a:r>
              <a:rPr sz="3950" b="1" spc="-25" dirty="0">
                <a:latin typeface="Calibri"/>
                <a:cs typeface="Calibri"/>
              </a:rPr>
              <a:t>e</a:t>
            </a:r>
            <a:r>
              <a:rPr sz="3950" b="1" spc="-50" dirty="0">
                <a:latin typeface="Calibri"/>
                <a:cs typeface="Calibri"/>
              </a:rPr>
              <a:t>t</a:t>
            </a:r>
            <a:r>
              <a:rPr sz="3950" b="1" spc="-5" dirty="0">
                <a:latin typeface="Calibri"/>
                <a:cs typeface="Calibri"/>
              </a:rPr>
              <a:t>e</a:t>
            </a:r>
            <a:r>
              <a:rPr sz="3950" b="1" dirty="0">
                <a:latin typeface="Calibri"/>
                <a:cs typeface="Calibri"/>
              </a:rPr>
              <a:t>r S</a:t>
            </a:r>
            <a:r>
              <a:rPr sz="3950" b="1" spc="-35" dirty="0">
                <a:latin typeface="Calibri"/>
                <a:cs typeface="Calibri"/>
              </a:rPr>
              <a:t>t</a:t>
            </a:r>
            <a:r>
              <a:rPr sz="3950" b="1" dirty="0">
                <a:latin typeface="Calibri"/>
                <a:cs typeface="Calibri"/>
              </a:rPr>
              <a:t>anda</a:t>
            </a:r>
            <a:r>
              <a:rPr sz="3950" b="1" spc="-50" dirty="0">
                <a:latin typeface="Calibri"/>
                <a:cs typeface="Calibri"/>
              </a:rPr>
              <a:t>r</a:t>
            </a:r>
            <a:r>
              <a:rPr sz="3950" b="1" dirty="0">
                <a:latin typeface="Calibri"/>
                <a:cs typeface="Calibri"/>
              </a:rPr>
              <a:t>ds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067" y="2186464"/>
            <a:ext cx="4130040" cy="275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155" indent="-338455">
              <a:lnSpc>
                <a:spcPct val="100000"/>
              </a:lnSpc>
              <a:buFont typeface="Arial"/>
              <a:buChar char="•"/>
              <a:tabLst>
                <a:tab pos="351790" algn="l"/>
              </a:tabLst>
            </a:pPr>
            <a:r>
              <a:rPr sz="3150" dirty="0">
                <a:latin typeface="Calibri"/>
                <a:cs typeface="Calibri"/>
              </a:rPr>
              <a:t>Qualiﬁed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buFont typeface="Arial"/>
              <a:buChar char="•"/>
              <a:tabLst>
                <a:tab pos="351790" algn="l"/>
              </a:tabLst>
            </a:pPr>
            <a:r>
              <a:rPr sz="3150" spc="-5" dirty="0">
                <a:latin typeface="Calibri"/>
                <a:cs typeface="Calibri"/>
              </a:rPr>
              <a:t>Consi</a:t>
            </a:r>
            <a:r>
              <a:rPr sz="3150" spc="-35" dirty="0">
                <a:latin typeface="Calibri"/>
                <a:cs typeface="Calibri"/>
              </a:rPr>
              <a:t>st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30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tly </a:t>
            </a:r>
            <a:r>
              <a:rPr sz="3150" spc="-5" dirty="0">
                <a:latin typeface="Calibri"/>
                <a:cs typeface="Calibri"/>
              </a:rPr>
              <a:t>Scheduled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buFont typeface="Arial"/>
              <a:buChar char="•"/>
              <a:tabLst>
                <a:tab pos="351790" algn="l"/>
              </a:tabLst>
            </a:pPr>
            <a:r>
              <a:rPr sz="3150" dirty="0">
                <a:latin typeface="Calibri"/>
                <a:cs typeface="Calibri"/>
              </a:rPr>
              <a:t>P</a:t>
            </a:r>
            <a:r>
              <a:rPr sz="3150" spc="-4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epa</a:t>
            </a:r>
            <a:r>
              <a:rPr sz="3150" spc="-4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ed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6413" y="1248834"/>
            <a:ext cx="4008437" cy="4608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865" y="1128441"/>
            <a:ext cx="7622669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8895">
              <a:lnSpc>
                <a:spcPct val="100000"/>
              </a:lnSpc>
            </a:pPr>
            <a:r>
              <a:rPr spc="20" dirty="0"/>
              <a:t>Ques</a:t>
            </a:r>
            <a:r>
              <a:rPr lang="en-US" spc="20" dirty="0"/>
              <a:t>ti</a:t>
            </a:r>
            <a:r>
              <a:rPr spc="20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067" y="2180106"/>
            <a:ext cx="7859395" cy="398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155" marR="5080" indent="-338455">
              <a:lnSpc>
                <a:spcPct val="101699"/>
              </a:lnSpc>
              <a:buFont typeface="Arial"/>
              <a:buChar char="•"/>
              <a:tabLst>
                <a:tab pos="351790" algn="l"/>
              </a:tabLst>
            </a:pPr>
            <a:r>
              <a:rPr sz="2350" b="1" i="1" spc="5" dirty="0">
                <a:latin typeface="Calibri"/>
                <a:cs typeface="Calibri"/>
              </a:rPr>
              <a:t>Shoul</a:t>
            </a:r>
            <a:r>
              <a:rPr sz="2350" b="1" i="1" spc="10" dirty="0">
                <a:latin typeface="Calibri"/>
                <a:cs typeface="Calibri"/>
              </a:rPr>
              <a:t>d </a:t>
            </a:r>
            <a:r>
              <a:rPr sz="2350" b="1" i="1" spc="-5" dirty="0">
                <a:latin typeface="Calibri"/>
                <a:cs typeface="Calibri"/>
              </a:rPr>
              <a:t>VR</a:t>
            </a:r>
            <a:r>
              <a:rPr sz="2350" b="1" i="1" dirty="0">
                <a:latin typeface="Calibri"/>
                <a:cs typeface="Calibri"/>
              </a:rPr>
              <a:t>I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agencies/i</a:t>
            </a:r>
            <a:r>
              <a:rPr sz="2350" b="1" i="1" spc="-25" dirty="0">
                <a:latin typeface="Calibri"/>
                <a:cs typeface="Calibri"/>
              </a:rPr>
              <a:t>n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erpr</a:t>
            </a:r>
            <a:r>
              <a:rPr sz="2350" b="1" i="1" spc="-5" dirty="0">
                <a:latin typeface="Calibri"/>
                <a:cs typeface="Calibri"/>
              </a:rPr>
              <a:t>e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ers </a:t>
            </a:r>
            <a:r>
              <a:rPr sz="2350" b="1" i="1" dirty="0">
                <a:latin typeface="Calibri"/>
                <a:cs typeface="Calibri"/>
              </a:rPr>
              <a:t>assume </a:t>
            </a:r>
            <a:r>
              <a:rPr sz="2350" b="1" i="1" spc="10" dirty="0">
                <a:latin typeface="Calibri"/>
                <a:cs typeface="Calibri"/>
              </a:rPr>
              <a:t>the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responsibility </a:t>
            </a:r>
            <a:r>
              <a:rPr sz="2350" b="1" i="1" spc="-25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o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hel</a:t>
            </a:r>
            <a:r>
              <a:rPr sz="2350" b="1" i="1" dirty="0">
                <a:latin typeface="Calibri"/>
                <a:cs typeface="Calibri"/>
              </a:rPr>
              <a:t>p</a:t>
            </a:r>
            <a:r>
              <a:rPr sz="2350" b="1" i="1" spc="10" dirty="0">
                <a:latin typeface="Calibri"/>
                <a:cs typeface="Calibri"/>
              </a:rPr>
              <a:t> the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30" dirty="0">
                <a:latin typeface="Calibri"/>
                <a:cs typeface="Calibri"/>
              </a:rPr>
              <a:t>s</a:t>
            </a:r>
            <a:r>
              <a:rPr sz="2350" b="1" i="1" spc="10" dirty="0">
                <a:latin typeface="Calibri"/>
                <a:cs typeface="Calibri"/>
              </a:rPr>
              <a:t>tude</a:t>
            </a:r>
            <a:r>
              <a:rPr sz="2350" b="1" i="1" spc="-15" dirty="0">
                <a:latin typeface="Calibri"/>
                <a:cs typeface="Calibri"/>
              </a:rPr>
              <a:t>n</a:t>
            </a:r>
            <a:r>
              <a:rPr sz="2350" b="1" i="1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ad</a:t>
            </a:r>
            <a:r>
              <a:rPr sz="2350" b="1" i="1" spc="-10" dirty="0">
                <a:latin typeface="Calibri"/>
                <a:cs typeface="Calibri"/>
              </a:rPr>
              <a:t>v</a:t>
            </a:r>
            <a:r>
              <a:rPr sz="2350" b="1" i="1" spc="-5" dirty="0">
                <a:latin typeface="Calibri"/>
                <a:cs typeface="Calibri"/>
              </a:rPr>
              <a:t>o</a:t>
            </a:r>
            <a:r>
              <a:rPr sz="2350" b="1" i="1" spc="-20" dirty="0">
                <a:latin typeface="Calibri"/>
                <a:cs typeface="Calibri"/>
              </a:rPr>
              <a:t>c</a:t>
            </a:r>
            <a:r>
              <a:rPr sz="2350" b="1" i="1" dirty="0">
                <a:latin typeface="Calibri"/>
                <a:cs typeface="Calibri"/>
              </a:rPr>
              <a:t>a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15" dirty="0">
                <a:latin typeface="Calibri"/>
                <a:cs typeface="Calibri"/>
              </a:rPr>
              <a:t>f</a:t>
            </a:r>
            <a:r>
              <a:rPr sz="2350" b="1" i="1" spc="5" dirty="0">
                <a:latin typeface="Calibri"/>
                <a:cs typeface="Calibri"/>
              </a:rPr>
              <a:t>or </a:t>
            </a:r>
            <a:r>
              <a:rPr sz="2350" b="1" i="1" spc="10" dirty="0">
                <a:latin typeface="Calibri"/>
                <a:cs typeface="Calibri"/>
              </a:rPr>
              <a:t>an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on‐si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e</a:t>
            </a:r>
            <a:r>
              <a:rPr sz="2350" b="1" i="1" dirty="0">
                <a:latin typeface="Calibri"/>
                <a:cs typeface="Calibri"/>
              </a:rPr>
              <a:t> i</a:t>
            </a:r>
            <a:r>
              <a:rPr sz="2350" b="1" i="1" spc="-20" dirty="0">
                <a:latin typeface="Calibri"/>
                <a:cs typeface="Calibri"/>
              </a:rPr>
              <a:t>nt</a:t>
            </a:r>
            <a:r>
              <a:rPr sz="2350" b="1" i="1" spc="5" dirty="0">
                <a:latin typeface="Calibri"/>
                <a:cs typeface="Calibri"/>
              </a:rPr>
              <a:t>erpr</a:t>
            </a:r>
            <a:r>
              <a:rPr sz="2350" b="1" i="1" spc="-5" dirty="0">
                <a:latin typeface="Calibri"/>
                <a:cs typeface="Calibri"/>
              </a:rPr>
              <a:t>e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er when</a:t>
            </a:r>
            <a:r>
              <a:rPr sz="2350" b="1" i="1" dirty="0">
                <a:latin typeface="Calibri"/>
                <a:cs typeface="Calibri"/>
              </a:rPr>
              <a:t> appropria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e?</a:t>
            </a: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51155" marR="153035" indent="-338455">
              <a:lnSpc>
                <a:spcPct val="100400"/>
              </a:lnSpc>
              <a:spcBef>
                <a:spcPts val="1325"/>
              </a:spcBef>
              <a:buFont typeface="Arial"/>
              <a:buChar char="•"/>
              <a:tabLst>
                <a:tab pos="351790" algn="l"/>
              </a:tabLst>
            </a:pPr>
            <a:r>
              <a:rPr sz="2350" b="1" i="1" dirty="0">
                <a:latin typeface="Calibri"/>
                <a:cs typeface="Calibri"/>
              </a:rPr>
              <a:t>Is it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misplacing</a:t>
            </a:r>
            <a:r>
              <a:rPr sz="2350" b="1" i="1" spc="-5" dirty="0">
                <a:latin typeface="Calibri"/>
                <a:cs typeface="Calibri"/>
              </a:rPr>
              <a:t> </a:t>
            </a:r>
            <a:r>
              <a:rPr sz="2350" b="1" i="1" spc="10" dirty="0">
                <a:latin typeface="Calibri"/>
                <a:cs typeface="Calibri"/>
              </a:rPr>
              <a:t>the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responsibilit</a:t>
            </a:r>
            <a:r>
              <a:rPr sz="2350" b="1" i="1" dirty="0">
                <a:latin typeface="Calibri"/>
                <a:cs typeface="Calibri"/>
              </a:rPr>
              <a:t>y</a:t>
            </a:r>
            <a:r>
              <a:rPr sz="2350" b="1" i="1" spc="10" dirty="0">
                <a:latin typeface="Calibri"/>
                <a:cs typeface="Calibri"/>
              </a:rPr>
              <a:t> </a:t>
            </a:r>
            <a:r>
              <a:rPr sz="2350" b="1" i="1" spc="5" dirty="0">
                <a:latin typeface="Calibri"/>
                <a:cs typeface="Calibri"/>
              </a:rPr>
              <a:t>of </a:t>
            </a:r>
            <a:r>
              <a:rPr sz="2350" b="1" i="1" spc="10" dirty="0">
                <a:latin typeface="Calibri"/>
                <a:cs typeface="Calibri"/>
              </a:rPr>
              <a:t>the</a:t>
            </a:r>
            <a:r>
              <a:rPr sz="2350" b="1" i="1" dirty="0">
                <a:latin typeface="Calibri"/>
                <a:cs typeface="Calibri"/>
              </a:rPr>
              <a:t> a</a:t>
            </a:r>
            <a:r>
              <a:rPr sz="2350" b="1" i="1" spc="-30" dirty="0">
                <a:latin typeface="Calibri"/>
                <a:cs typeface="Calibri"/>
              </a:rPr>
              <a:t>c</a:t>
            </a:r>
            <a:r>
              <a:rPr sz="2350" b="1" i="1" spc="-25" dirty="0">
                <a:latin typeface="Calibri"/>
                <a:cs typeface="Calibri"/>
              </a:rPr>
              <a:t>c</a:t>
            </a:r>
            <a:r>
              <a:rPr sz="2350" b="1" i="1" spc="20" dirty="0">
                <a:latin typeface="Calibri"/>
                <a:cs typeface="Calibri"/>
              </a:rPr>
              <a:t>ommoda</a:t>
            </a:r>
            <a:r>
              <a:rPr lang="en-US" sz="2350" b="1" i="1" spc="20" dirty="0">
                <a:latin typeface="Calibri"/>
                <a:cs typeface="Calibri"/>
              </a:rPr>
              <a:t>ti</a:t>
            </a:r>
            <a:r>
              <a:rPr sz="2350" b="1" i="1" spc="20" dirty="0">
                <a:latin typeface="Calibri"/>
                <a:cs typeface="Calibri"/>
              </a:rPr>
              <a:t>on</a:t>
            </a:r>
            <a:r>
              <a:rPr sz="2350" b="1" i="1" spc="15" dirty="0">
                <a:latin typeface="Calibri"/>
                <a:cs typeface="Calibri"/>
              </a:rPr>
              <a:t> </a:t>
            </a:r>
            <a:r>
              <a:rPr sz="2350" b="1" i="1" spc="5" dirty="0">
                <a:latin typeface="Calibri"/>
                <a:cs typeface="Calibri"/>
              </a:rPr>
              <a:t>on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10" dirty="0">
                <a:latin typeface="Calibri"/>
                <a:cs typeface="Calibri"/>
              </a:rPr>
              <a:t>the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30" dirty="0">
                <a:latin typeface="Calibri"/>
                <a:cs typeface="Calibri"/>
              </a:rPr>
              <a:t>s</a:t>
            </a:r>
            <a:r>
              <a:rPr sz="2350" b="1" i="1" spc="10" dirty="0">
                <a:latin typeface="Calibri"/>
                <a:cs typeface="Calibri"/>
              </a:rPr>
              <a:t>tude</a:t>
            </a:r>
            <a:r>
              <a:rPr sz="2350" b="1" i="1" spc="-15" dirty="0">
                <a:latin typeface="Calibri"/>
                <a:cs typeface="Calibri"/>
              </a:rPr>
              <a:t>n</a:t>
            </a:r>
            <a:r>
              <a:rPr sz="2350" b="1" i="1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25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o</a:t>
            </a:r>
            <a:r>
              <a:rPr sz="2350" b="1" i="1" dirty="0">
                <a:latin typeface="Calibri"/>
                <a:cs typeface="Calibri"/>
              </a:rPr>
              <a:t> transport</a:t>
            </a:r>
            <a:r>
              <a:rPr sz="2350" b="1" i="1" spc="-10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and s</a:t>
            </a:r>
            <a:r>
              <a:rPr sz="2350" b="1" i="1" spc="-5" dirty="0">
                <a:latin typeface="Calibri"/>
                <a:cs typeface="Calibri"/>
              </a:rPr>
              <a:t>e</a:t>
            </a:r>
            <a:r>
              <a:rPr sz="2350" b="1" i="1" spc="-60" dirty="0">
                <a:latin typeface="Calibri"/>
                <a:cs typeface="Calibri"/>
              </a:rPr>
              <a:t>t</a:t>
            </a:r>
            <a:r>
              <a:rPr sz="2350" b="1" i="1" dirty="0">
                <a:latin typeface="Calibri"/>
                <a:cs typeface="Calibri"/>
              </a:rPr>
              <a:t>‐u</a:t>
            </a:r>
            <a:r>
              <a:rPr sz="2350" b="1" i="1" spc="10" dirty="0">
                <a:latin typeface="Calibri"/>
                <a:cs typeface="Calibri"/>
              </a:rPr>
              <a:t>p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10" dirty="0">
                <a:latin typeface="Calibri"/>
                <a:cs typeface="Calibri"/>
              </a:rPr>
              <a:t>the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equipme</a:t>
            </a:r>
            <a:r>
              <a:rPr sz="2350" b="1" i="1" spc="-20" dirty="0">
                <a:latin typeface="Calibri"/>
                <a:cs typeface="Calibri"/>
              </a:rPr>
              <a:t>n</a:t>
            </a:r>
            <a:r>
              <a:rPr sz="2350" b="1" i="1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rather </a:t>
            </a:r>
            <a:r>
              <a:rPr sz="2350" b="1" i="1" dirty="0">
                <a:latin typeface="Calibri"/>
                <a:cs typeface="Calibri"/>
              </a:rPr>
              <a:t>than </a:t>
            </a:r>
            <a:r>
              <a:rPr sz="2350" b="1" i="1" spc="-20" dirty="0">
                <a:latin typeface="Calibri"/>
                <a:cs typeface="Calibri"/>
              </a:rPr>
              <a:t>t</a:t>
            </a:r>
            <a:r>
              <a:rPr sz="2350" b="1" i="1" spc="-5" dirty="0">
                <a:latin typeface="Calibri"/>
                <a:cs typeface="Calibri"/>
              </a:rPr>
              <a:t>ec</a:t>
            </a:r>
            <a:r>
              <a:rPr sz="2350" b="1" i="1" dirty="0">
                <a:latin typeface="Calibri"/>
                <a:cs typeface="Calibri"/>
              </a:rPr>
              <a:t>h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suppor</a:t>
            </a:r>
            <a:r>
              <a:rPr sz="2350" b="1" i="1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25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o</a:t>
            </a:r>
            <a:r>
              <a:rPr sz="2350" b="1" i="1" dirty="0">
                <a:latin typeface="Calibri"/>
                <a:cs typeface="Calibri"/>
              </a:rPr>
              <a:t> deliver it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25" dirty="0">
                <a:latin typeface="Calibri"/>
                <a:cs typeface="Calibri"/>
              </a:rPr>
              <a:t>t</a:t>
            </a:r>
            <a:r>
              <a:rPr sz="2350" b="1" i="1" spc="10" dirty="0">
                <a:latin typeface="Calibri"/>
                <a:cs typeface="Calibri"/>
              </a:rPr>
              <a:t>o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eac</a:t>
            </a:r>
            <a:r>
              <a:rPr sz="2350" b="1" i="1" dirty="0">
                <a:latin typeface="Calibri"/>
                <a:cs typeface="Calibri"/>
              </a:rPr>
              <a:t>h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class?</a:t>
            </a: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51155" marR="498475" indent="-338455">
              <a:lnSpc>
                <a:spcPts val="2790"/>
              </a:lnSpc>
              <a:spcBef>
                <a:spcPts val="1550"/>
              </a:spcBef>
              <a:buFont typeface="Arial"/>
              <a:buChar char="•"/>
              <a:tabLst>
                <a:tab pos="351790" algn="l"/>
              </a:tabLst>
            </a:pPr>
            <a:r>
              <a:rPr sz="2350" b="1" i="1" dirty="0">
                <a:latin typeface="Calibri"/>
                <a:cs typeface="Calibri"/>
              </a:rPr>
              <a:t>Will</a:t>
            </a:r>
            <a:r>
              <a:rPr sz="2350" b="1" i="1" spc="5" dirty="0">
                <a:latin typeface="Calibri"/>
                <a:cs typeface="Calibri"/>
              </a:rPr>
              <a:t> us</a:t>
            </a:r>
            <a:r>
              <a:rPr sz="2350" b="1" i="1" spc="10" dirty="0">
                <a:latin typeface="Calibri"/>
                <a:cs typeface="Calibri"/>
              </a:rPr>
              <a:t>e</a:t>
            </a:r>
            <a:r>
              <a:rPr sz="2350" b="1" i="1" spc="5" dirty="0">
                <a:latin typeface="Calibri"/>
                <a:cs typeface="Calibri"/>
              </a:rPr>
              <a:t> of </a:t>
            </a:r>
            <a:r>
              <a:rPr sz="2350" b="1" i="1" spc="-30" dirty="0">
                <a:latin typeface="Calibri"/>
                <a:cs typeface="Calibri"/>
              </a:rPr>
              <a:t>t</a:t>
            </a:r>
            <a:r>
              <a:rPr sz="2350" b="1" i="1" dirty="0">
                <a:latin typeface="Calibri"/>
                <a:cs typeface="Calibri"/>
              </a:rPr>
              <a:t>abl</a:t>
            </a:r>
            <a:r>
              <a:rPr sz="2350" b="1" i="1" spc="-15" dirty="0">
                <a:latin typeface="Calibri"/>
                <a:cs typeface="Calibri"/>
              </a:rPr>
              <a:t>e</a:t>
            </a:r>
            <a:r>
              <a:rPr sz="2350" b="1" i="1" dirty="0">
                <a:latin typeface="Calibri"/>
                <a:cs typeface="Calibri"/>
              </a:rPr>
              <a:t>t</a:t>
            </a:r>
            <a:r>
              <a:rPr sz="2350" b="1" i="1" spc="5" dirty="0">
                <a:latin typeface="Calibri"/>
                <a:cs typeface="Calibri"/>
              </a:rPr>
              <a:t> or</a:t>
            </a:r>
            <a:r>
              <a:rPr sz="2350" b="1" i="1" dirty="0">
                <a:latin typeface="Calibri"/>
                <a:cs typeface="Calibri"/>
              </a:rPr>
              <a:t> I</a:t>
            </a:r>
            <a:r>
              <a:rPr sz="2350" b="1" i="1" spc="-30" dirty="0">
                <a:latin typeface="Calibri"/>
                <a:cs typeface="Calibri"/>
              </a:rPr>
              <a:t>P</a:t>
            </a:r>
            <a:r>
              <a:rPr sz="2350" b="1" i="1" dirty="0">
                <a:latin typeface="Calibri"/>
                <a:cs typeface="Calibri"/>
              </a:rPr>
              <a:t>ad </a:t>
            </a:r>
            <a:r>
              <a:rPr sz="2350" b="1" i="1" spc="-5" dirty="0">
                <a:latin typeface="Calibri"/>
                <a:cs typeface="Calibri"/>
              </a:rPr>
              <a:t>signiﬁ</a:t>
            </a:r>
            <a:r>
              <a:rPr sz="2350" b="1" i="1" spc="-15" dirty="0">
                <a:latin typeface="Calibri"/>
                <a:cs typeface="Calibri"/>
              </a:rPr>
              <a:t>c</a:t>
            </a:r>
            <a:r>
              <a:rPr sz="2350" b="1" i="1" spc="10" dirty="0">
                <a:latin typeface="Calibri"/>
                <a:cs typeface="Calibri"/>
              </a:rPr>
              <a:t>a</a:t>
            </a:r>
            <a:r>
              <a:rPr sz="2350" b="1" i="1" spc="-10" dirty="0">
                <a:latin typeface="Calibri"/>
                <a:cs typeface="Calibri"/>
              </a:rPr>
              <a:t>n</a:t>
            </a:r>
            <a:r>
              <a:rPr sz="2350" b="1" i="1" dirty="0">
                <a:latin typeface="Calibri"/>
                <a:cs typeface="Calibri"/>
              </a:rPr>
              <a:t>tly change</a:t>
            </a:r>
            <a:r>
              <a:rPr sz="2350" b="1" i="1" spc="-5" dirty="0">
                <a:latin typeface="Calibri"/>
                <a:cs typeface="Calibri"/>
              </a:rPr>
              <a:t> </a:t>
            </a:r>
            <a:r>
              <a:rPr sz="2350" b="1" i="1" spc="5" dirty="0">
                <a:latin typeface="Calibri"/>
                <a:cs typeface="Calibri"/>
              </a:rPr>
              <a:t>h</a:t>
            </a:r>
            <a:r>
              <a:rPr sz="2350" b="1" i="1" dirty="0">
                <a:latin typeface="Calibri"/>
                <a:cs typeface="Calibri"/>
              </a:rPr>
              <a:t>o</a:t>
            </a:r>
            <a:r>
              <a:rPr sz="2350" b="1" i="1" spc="15" dirty="0">
                <a:latin typeface="Calibri"/>
                <a:cs typeface="Calibri"/>
              </a:rPr>
              <a:t>w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spc="-5" dirty="0">
                <a:latin typeface="Calibri"/>
                <a:cs typeface="Calibri"/>
              </a:rPr>
              <a:t>VR</a:t>
            </a:r>
            <a:r>
              <a:rPr sz="2350" b="1" i="1" dirty="0">
                <a:latin typeface="Calibri"/>
                <a:cs typeface="Calibri"/>
              </a:rPr>
              <a:t>I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is </a:t>
            </a:r>
            <a:r>
              <a:rPr sz="2350" b="1" i="1" spc="5" dirty="0">
                <a:latin typeface="Calibri"/>
                <a:cs typeface="Calibri"/>
              </a:rPr>
              <a:t>use</a:t>
            </a:r>
            <a:r>
              <a:rPr sz="2350" b="1" i="1" spc="10" dirty="0">
                <a:latin typeface="Calibri"/>
                <a:cs typeface="Calibri"/>
              </a:rPr>
              <a:t>d</a:t>
            </a:r>
            <a:r>
              <a:rPr sz="2350" b="1" i="1" spc="5" dirty="0">
                <a:latin typeface="Calibri"/>
                <a:cs typeface="Calibri"/>
              </a:rPr>
              <a:t> </a:t>
            </a:r>
            <a:r>
              <a:rPr sz="2350" b="1" i="1" dirty="0">
                <a:latin typeface="Calibri"/>
                <a:cs typeface="Calibri"/>
              </a:rPr>
              <a:t>in </a:t>
            </a:r>
            <a:r>
              <a:rPr sz="2350" b="1" i="1" spc="10" dirty="0">
                <a:latin typeface="Calibri"/>
                <a:cs typeface="Calibri"/>
              </a:rPr>
              <a:t>po</a:t>
            </a:r>
            <a:r>
              <a:rPr sz="2350" b="1" i="1" spc="-25" dirty="0">
                <a:latin typeface="Calibri"/>
                <a:cs typeface="Calibri"/>
              </a:rPr>
              <a:t>s</a:t>
            </a:r>
            <a:r>
              <a:rPr sz="2350" b="1" i="1" dirty="0">
                <a:latin typeface="Calibri"/>
                <a:cs typeface="Calibri"/>
              </a:rPr>
              <a:t>tse</a:t>
            </a:r>
            <a:r>
              <a:rPr sz="2350" b="1" i="1" spc="-25" dirty="0">
                <a:latin typeface="Calibri"/>
                <a:cs typeface="Calibri"/>
              </a:rPr>
              <a:t>c</a:t>
            </a:r>
            <a:r>
              <a:rPr sz="2350" b="1" i="1" spc="5" dirty="0">
                <a:latin typeface="Calibri"/>
                <a:cs typeface="Calibri"/>
              </a:rPr>
              <a:t>onda</a:t>
            </a:r>
            <a:r>
              <a:rPr sz="2350" b="1" i="1" spc="20" dirty="0">
                <a:latin typeface="Calibri"/>
                <a:cs typeface="Calibri"/>
              </a:rPr>
              <a:t>r</a:t>
            </a:r>
            <a:r>
              <a:rPr sz="2350" b="1" i="1" spc="10" dirty="0">
                <a:latin typeface="Calibri"/>
                <a:cs typeface="Calibri"/>
              </a:rPr>
              <a:t>y</a:t>
            </a:r>
            <a:r>
              <a:rPr sz="2350" b="1" i="1" dirty="0">
                <a:latin typeface="Calibri"/>
                <a:cs typeface="Calibri"/>
              </a:rPr>
              <a:t> </a:t>
            </a:r>
            <a:r>
              <a:rPr sz="2350" b="1" i="1" spc="5" dirty="0">
                <a:latin typeface="Calibri"/>
                <a:cs typeface="Calibri"/>
              </a:rPr>
              <a:t>e</a:t>
            </a:r>
            <a:r>
              <a:rPr sz="2350" b="1" i="1" spc="-25" dirty="0">
                <a:latin typeface="Calibri"/>
                <a:cs typeface="Calibri"/>
              </a:rPr>
              <a:t>n</a:t>
            </a:r>
            <a:r>
              <a:rPr sz="2350" b="1" i="1" spc="5" dirty="0">
                <a:latin typeface="Calibri"/>
                <a:cs typeface="Calibri"/>
              </a:rPr>
              <a:t>vironme</a:t>
            </a:r>
            <a:r>
              <a:rPr sz="2350" b="1" i="1" spc="-10" dirty="0">
                <a:latin typeface="Calibri"/>
                <a:cs typeface="Calibri"/>
              </a:rPr>
              <a:t>n</a:t>
            </a:r>
            <a:r>
              <a:rPr sz="2350" b="1" i="1" dirty="0">
                <a:latin typeface="Calibri"/>
                <a:cs typeface="Calibri"/>
              </a:rPr>
              <a:t>ts?</a:t>
            </a:r>
            <a:endParaRPr sz="2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A31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243</Words>
  <Application>Microsoft Office PowerPoint</Application>
  <PresentationFormat>Custom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SIUC Program History and Opera6on</vt:lpstr>
      <vt:lpstr>Equipment &amp; SoBware</vt:lpstr>
      <vt:lpstr>Equipment &amp; SoBware</vt:lpstr>
      <vt:lpstr>PowerPoint Presentation</vt:lpstr>
      <vt:lpstr>Interpreter Standards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Postsecondary Video Remote Interpreting</dc:title>
  <dc:subject>National Symposium on Video Interpreting - PPT's</dc:subject>
  <dc:creator>Jaclyn Schreifels</dc:creator>
  <cp:lastModifiedBy>Tony</cp:lastModifiedBy>
  <cp:revision>1</cp:revision>
  <dcterms:created xsi:type="dcterms:W3CDTF">2017-07-21T15:28:00Z</dcterms:created>
  <dcterms:modified xsi:type="dcterms:W3CDTF">2017-07-21T19:29:30Z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2013-03-01T00:00:00Z</vt:filetime>
  </property>
  <property fmtid="{D5CDD505-2E9C-101B-9397-08002B2CF9AE}" pid="3" name="LastSaved">
    <vt:filetime>2017-07-21T00:00:00Z</vt:filetime>
  </property>
</Properties>
</file>